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74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A3E"/>
    <a:srgbClr val="0B5F69"/>
    <a:srgbClr val="0B6669"/>
    <a:srgbClr val="105A00"/>
    <a:srgbClr val="003B4D"/>
    <a:srgbClr val="C25131"/>
    <a:srgbClr val="007F6E"/>
    <a:srgbClr val="F5CE3E"/>
    <a:srgbClr val="345B09"/>
    <a:srgbClr val="4C3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7A422-3CE0-9640-AF2C-93121D9A37F8}" v="11" dt="2019-11-26T00:00:45.580"/>
    <p1510:client id="{DD19225E-B23B-0449-B582-05A867455479}" v="2" dt="2019-11-25T22:50:26.062"/>
    <p1510:client id="{EA8BB12E-298F-844F-A522-C7AEE2CAC1EB}" v="141" dt="2019-11-25T23:34:48.167"/>
    <p1510:client id="{FE4BCDF6-7D44-0F4B-A022-7DF62A308A67}" v="2" dt="2019-11-25T23:56:02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Lindahl" userId="e782552d-bcf6-4df0-98e6-18ddc895f359" providerId="ADAL" clId="{EA8BB12E-298F-844F-A522-C7AEE2CAC1EB}"/>
    <pc:docChg chg="custSel delSld modSld">
      <pc:chgData name="Ryan Lindahl" userId="e782552d-bcf6-4df0-98e6-18ddc895f359" providerId="ADAL" clId="{EA8BB12E-298F-844F-A522-C7AEE2CAC1EB}" dt="2019-11-25T23:34:48.167" v="37" actId="207"/>
      <pc:docMkLst>
        <pc:docMk/>
      </pc:docMkLst>
      <pc:sldChg chg="setBg">
        <pc:chgData name="Ryan Lindahl" userId="e782552d-bcf6-4df0-98e6-18ddc895f359" providerId="ADAL" clId="{EA8BB12E-298F-844F-A522-C7AEE2CAC1EB}" dt="2019-11-25T23:20:18.193" v="11"/>
        <pc:sldMkLst>
          <pc:docMk/>
          <pc:sldMk cId="375741555" sldId="260"/>
        </pc:sldMkLst>
      </pc:sldChg>
      <pc:sldChg chg="setBg">
        <pc:chgData name="Ryan Lindahl" userId="e782552d-bcf6-4df0-98e6-18ddc895f359" providerId="ADAL" clId="{EA8BB12E-298F-844F-A522-C7AEE2CAC1EB}" dt="2019-11-25T23:29:58.720" v="24"/>
        <pc:sldMkLst>
          <pc:docMk/>
          <pc:sldMk cId="2609464569" sldId="261"/>
        </pc:sldMkLst>
      </pc:sldChg>
      <pc:sldChg chg="setBg">
        <pc:chgData name="Ryan Lindahl" userId="e782552d-bcf6-4df0-98e6-18ddc895f359" providerId="ADAL" clId="{EA8BB12E-298F-844F-A522-C7AEE2CAC1EB}" dt="2019-11-25T23:30:24.807" v="28"/>
        <pc:sldMkLst>
          <pc:docMk/>
          <pc:sldMk cId="3481931642" sldId="262"/>
        </pc:sldMkLst>
      </pc:sldChg>
      <pc:sldChg chg="modSp setBg">
        <pc:chgData name="Ryan Lindahl" userId="e782552d-bcf6-4df0-98e6-18ddc895f359" providerId="ADAL" clId="{EA8BB12E-298F-844F-A522-C7AEE2CAC1EB}" dt="2019-11-25T23:31:36.211" v="32" actId="207"/>
        <pc:sldMkLst>
          <pc:docMk/>
          <pc:sldMk cId="2820116185" sldId="263"/>
        </pc:sldMkLst>
        <pc:spChg chg="mod">
          <ac:chgData name="Ryan Lindahl" userId="e782552d-bcf6-4df0-98e6-18ddc895f359" providerId="ADAL" clId="{EA8BB12E-298F-844F-A522-C7AEE2CAC1EB}" dt="2019-11-25T23:31:36.211" v="32" actId="207"/>
          <ac:spMkLst>
            <pc:docMk/>
            <pc:sldMk cId="2820116185" sldId="263"/>
            <ac:spMk id="2" creationId="{242D505F-293D-0A47-8E25-7FF9E5AFD7E2}"/>
          </ac:spMkLst>
        </pc:spChg>
      </pc:sldChg>
      <pc:sldChg chg="delSp modSp setBg">
        <pc:chgData name="Ryan Lindahl" userId="e782552d-bcf6-4df0-98e6-18ddc895f359" providerId="ADAL" clId="{EA8BB12E-298F-844F-A522-C7AEE2CAC1EB}" dt="2019-11-25T23:31:06.414" v="31" actId="207"/>
        <pc:sldMkLst>
          <pc:docMk/>
          <pc:sldMk cId="4168413494" sldId="264"/>
        </pc:sldMkLst>
        <pc:spChg chg="mod">
          <ac:chgData name="Ryan Lindahl" userId="e782552d-bcf6-4df0-98e6-18ddc895f359" providerId="ADAL" clId="{EA8BB12E-298F-844F-A522-C7AEE2CAC1EB}" dt="2019-11-25T23:31:06.414" v="31" actId="207"/>
          <ac:spMkLst>
            <pc:docMk/>
            <pc:sldMk cId="4168413494" sldId="264"/>
            <ac:spMk id="2" creationId="{242D505F-293D-0A47-8E25-7FF9E5AFD7E2}"/>
          </ac:spMkLst>
        </pc:spChg>
        <pc:picChg chg="del">
          <ac:chgData name="Ryan Lindahl" userId="e782552d-bcf6-4df0-98e6-18ddc895f359" providerId="ADAL" clId="{EA8BB12E-298F-844F-A522-C7AEE2CAC1EB}" dt="2019-11-25T23:29:31.810" v="20" actId="478"/>
          <ac:picMkLst>
            <pc:docMk/>
            <pc:sldMk cId="4168413494" sldId="264"/>
            <ac:picMk id="4" creationId="{2EA56D13-B9DC-B343-9275-898D8405DBB6}"/>
          </ac:picMkLst>
        </pc:picChg>
      </pc:sldChg>
      <pc:sldChg chg="setBg">
        <pc:chgData name="Ryan Lindahl" userId="e782552d-bcf6-4df0-98e6-18ddc895f359" providerId="ADAL" clId="{EA8BB12E-298F-844F-A522-C7AEE2CAC1EB}" dt="2019-11-25T23:12:15.727" v="1"/>
        <pc:sldMkLst>
          <pc:docMk/>
          <pc:sldMk cId="4131125026" sldId="265"/>
        </pc:sldMkLst>
      </pc:sldChg>
      <pc:sldChg chg="del">
        <pc:chgData name="Ryan Lindahl" userId="e782552d-bcf6-4df0-98e6-18ddc895f359" providerId="ADAL" clId="{EA8BB12E-298F-844F-A522-C7AEE2CAC1EB}" dt="2019-11-25T23:12:35.952" v="4" actId="2696"/>
        <pc:sldMkLst>
          <pc:docMk/>
          <pc:sldMk cId="2516841847" sldId="266"/>
        </pc:sldMkLst>
      </pc:sldChg>
      <pc:sldChg chg="del">
        <pc:chgData name="Ryan Lindahl" userId="e782552d-bcf6-4df0-98e6-18ddc895f359" providerId="ADAL" clId="{EA8BB12E-298F-844F-A522-C7AEE2CAC1EB}" dt="2019-11-25T23:12:39.599" v="6" actId="2696"/>
        <pc:sldMkLst>
          <pc:docMk/>
          <pc:sldMk cId="1537684775" sldId="268"/>
        </pc:sldMkLst>
      </pc:sldChg>
      <pc:sldChg chg="del">
        <pc:chgData name="Ryan Lindahl" userId="e782552d-bcf6-4df0-98e6-18ddc895f359" providerId="ADAL" clId="{EA8BB12E-298F-844F-A522-C7AEE2CAC1EB}" dt="2019-11-25T23:12:42.719" v="8" actId="2696"/>
        <pc:sldMkLst>
          <pc:docMk/>
          <pc:sldMk cId="2850406890" sldId="270"/>
        </pc:sldMkLst>
      </pc:sldChg>
      <pc:sldChg chg="setBg">
        <pc:chgData name="Ryan Lindahl" userId="e782552d-bcf6-4df0-98e6-18ddc895f359" providerId="ADAL" clId="{EA8BB12E-298F-844F-A522-C7AEE2CAC1EB}" dt="2019-11-25T23:30:33.928" v="30"/>
        <pc:sldMkLst>
          <pc:docMk/>
          <pc:sldMk cId="1551238617" sldId="271"/>
        </pc:sldMkLst>
      </pc:sldChg>
      <pc:sldChg chg="setBg">
        <pc:chgData name="Ryan Lindahl" userId="e782552d-bcf6-4df0-98e6-18ddc895f359" providerId="ADAL" clId="{EA8BB12E-298F-844F-A522-C7AEE2CAC1EB}" dt="2019-11-25T23:29:45.691" v="22"/>
        <pc:sldMkLst>
          <pc:docMk/>
          <pc:sldMk cId="998480264" sldId="272"/>
        </pc:sldMkLst>
      </pc:sldChg>
      <pc:sldChg chg="setBg">
        <pc:chgData name="Ryan Lindahl" userId="e782552d-bcf6-4df0-98e6-18ddc895f359" providerId="ADAL" clId="{EA8BB12E-298F-844F-A522-C7AEE2CAC1EB}" dt="2019-11-25T23:25:59.236" v="15"/>
        <pc:sldMkLst>
          <pc:docMk/>
          <pc:sldMk cId="54279407" sldId="273"/>
        </pc:sldMkLst>
      </pc:sldChg>
      <pc:sldChg chg="modSp setBg">
        <pc:chgData name="Ryan Lindahl" userId="e782552d-bcf6-4df0-98e6-18ddc895f359" providerId="ADAL" clId="{EA8BB12E-298F-844F-A522-C7AEE2CAC1EB}" dt="2019-11-25T23:34:48.167" v="37" actId="207"/>
        <pc:sldMkLst>
          <pc:docMk/>
          <pc:sldMk cId="782794416" sldId="275"/>
        </pc:sldMkLst>
        <pc:spChg chg="mod">
          <ac:chgData name="Ryan Lindahl" userId="e782552d-bcf6-4df0-98e6-18ddc895f359" providerId="ADAL" clId="{EA8BB12E-298F-844F-A522-C7AEE2CAC1EB}" dt="2019-11-25T23:34:48.167" v="37" actId="207"/>
          <ac:spMkLst>
            <pc:docMk/>
            <pc:sldMk cId="782794416" sldId="275"/>
            <ac:spMk id="2" creationId="{242D505F-293D-0A47-8E25-7FF9E5AFD7E2}"/>
          </ac:spMkLst>
        </pc:spChg>
      </pc:sldChg>
      <pc:sldChg chg="del">
        <pc:chgData name="Ryan Lindahl" userId="e782552d-bcf6-4df0-98e6-18ddc895f359" providerId="ADAL" clId="{EA8BB12E-298F-844F-A522-C7AEE2CAC1EB}" dt="2019-11-25T23:12:35.957" v="5" actId="2696"/>
        <pc:sldMkLst>
          <pc:docMk/>
          <pc:sldMk cId="1899270242" sldId="276"/>
        </pc:sldMkLst>
      </pc:sldChg>
      <pc:sldChg chg="del">
        <pc:chgData name="Ryan Lindahl" userId="e782552d-bcf6-4df0-98e6-18ddc895f359" providerId="ADAL" clId="{EA8BB12E-298F-844F-A522-C7AEE2CAC1EB}" dt="2019-11-25T23:12:39.605" v="7" actId="2696"/>
        <pc:sldMkLst>
          <pc:docMk/>
          <pc:sldMk cId="2124993505" sldId="278"/>
        </pc:sldMkLst>
      </pc:sldChg>
      <pc:sldChg chg="modSp">
        <pc:chgData name="Ryan Lindahl" userId="e782552d-bcf6-4df0-98e6-18ddc895f359" providerId="ADAL" clId="{EA8BB12E-298F-844F-A522-C7AEE2CAC1EB}" dt="2019-11-25T23:33:14.346" v="34" actId="207"/>
        <pc:sldMkLst>
          <pc:docMk/>
          <pc:sldMk cId="3631234140" sldId="279"/>
        </pc:sldMkLst>
        <pc:spChg chg="mod">
          <ac:chgData name="Ryan Lindahl" userId="e782552d-bcf6-4df0-98e6-18ddc895f359" providerId="ADAL" clId="{EA8BB12E-298F-844F-A522-C7AEE2CAC1EB}" dt="2019-11-25T23:33:14.346" v="34" actId="207"/>
          <ac:spMkLst>
            <pc:docMk/>
            <pc:sldMk cId="3631234140" sldId="279"/>
            <ac:spMk id="2" creationId="{242D505F-293D-0A47-8E25-7FF9E5AFD7E2}"/>
          </ac:spMkLst>
        </pc:spChg>
      </pc:sldChg>
      <pc:sldChg chg="del">
        <pc:chgData name="Ryan Lindahl" userId="e782552d-bcf6-4df0-98e6-18ddc895f359" providerId="ADAL" clId="{EA8BB12E-298F-844F-A522-C7AEE2CAC1EB}" dt="2019-11-25T23:12:42.723" v="9" actId="2696"/>
        <pc:sldMkLst>
          <pc:docMk/>
          <pc:sldMk cId="161941479" sldId="280"/>
        </pc:sldMkLst>
      </pc:sldChg>
      <pc:sldChg chg="setBg">
        <pc:chgData name="Ryan Lindahl" userId="e782552d-bcf6-4df0-98e6-18ddc895f359" providerId="ADAL" clId="{EA8BB12E-298F-844F-A522-C7AEE2CAC1EB}" dt="2019-11-25T23:30:13.486" v="26"/>
        <pc:sldMkLst>
          <pc:docMk/>
          <pc:sldMk cId="749760581" sldId="281"/>
        </pc:sldMkLst>
      </pc:sldChg>
    </pc:docChg>
  </pc:docChgLst>
  <pc:docChgLst>
    <pc:chgData name="Ryan Lindahl" userId="e782552d-bcf6-4df0-98e6-18ddc895f359" providerId="ADAL" clId="{4517A422-3CE0-9640-AF2C-93121D9A37F8}"/>
    <pc:docChg chg="custSel addSld delSld modSld sldOrd">
      <pc:chgData name="Ryan Lindahl" userId="e782552d-bcf6-4df0-98e6-18ddc895f359" providerId="ADAL" clId="{4517A422-3CE0-9640-AF2C-93121D9A37F8}" dt="2019-11-26T00:00:48.623" v="12" actId="478"/>
      <pc:docMkLst>
        <pc:docMk/>
      </pc:docMkLst>
      <pc:sldChg chg="setBg">
        <pc:chgData name="Ryan Lindahl" userId="e782552d-bcf6-4df0-98e6-18ddc895f359" providerId="ADAL" clId="{4517A422-3CE0-9640-AF2C-93121D9A37F8}" dt="2019-11-25T23:58:19.194" v="1"/>
        <pc:sldMkLst>
          <pc:docMk/>
          <pc:sldMk cId="605618727" sldId="259"/>
        </pc:sldMkLst>
      </pc:sldChg>
      <pc:sldChg chg="modSp setBg">
        <pc:chgData name="Ryan Lindahl" userId="e782552d-bcf6-4df0-98e6-18ddc895f359" providerId="ADAL" clId="{4517A422-3CE0-9640-AF2C-93121D9A37F8}" dt="2019-11-26T00:00:36.428" v="8" actId="207"/>
        <pc:sldMkLst>
          <pc:docMk/>
          <pc:sldMk cId="2562868969" sldId="274"/>
        </pc:sldMkLst>
        <pc:spChg chg="mod">
          <ac:chgData name="Ryan Lindahl" userId="e782552d-bcf6-4df0-98e6-18ddc895f359" providerId="ADAL" clId="{4517A422-3CE0-9640-AF2C-93121D9A37F8}" dt="2019-11-26T00:00:36.428" v="8" actId="207"/>
          <ac:spMkLst>
            <pc:docMk/>
            <pc:sldMk cId="2562868969" sldId="274"/>
            <ac:spMk id="2" creationId="{242D505F-293D-0A47-8E25-7FF9E5AFD7E2}"/>
          </ac:spMkLst>
        </pc:spChg>
      </pc:sldChg>
      <pc:sldChg chg="del">
        <pc:chgData name="Ryan Lindahl" userId="e782552d-bcf6-4df0-98e6-18ddc895f359" providerId="ADAL" clId="{4517A422-3CE0-9640-AF2C-93121D9A37F8}" dt="2019-11-26T00:00:47.091" v="11" actId="2696"/>
        <pc:sldMkLst>
          <pc:docMk/>
          <pc:sldMk cId="1093237036" sldId="275"/>
        </pc:sldMkLst>
      </pc:sldChg>
      <pc:sldChg chg="delSp add ord">
        <pc:chgData name="Ryan Lindahl" userId="e782552d-bcf6-4df0-98e6-18ddc895f359" providerId="ADAL" clId="{4517A422-3CE0-9640-AF2C-93121D9A37F8}" dt="2019-11-26T00:00:48.623" v="12" actId="478"/>
        <pc:sldMkLst>
          <pc:docMk/>
          <pc:sldMk cId="594039716" sldId="276"/>
        </pc:sldMkLst>
        <pc:picChg chg="del">
          <ac:chgData name="Ryan Lindahl" userId="e782552d-bcf6-4df0-98e6-18ddc895f359" providerId="ADAL" clId="{4517A422-3CE0-9640-AF2C-93121D9A37F8}" dt="2019-11-26T00:00:48.623" v="12" actId="478"/>
          <ac:picMkLst>
            <pc:docMk/>
            <pc:sldMk cId="594039716" sldId="276"/>
            <ac:picMk id="6" creationId="{FC0B468A-8ADF-7942-879A-D07F4FDBA982}"/>
          </ac:picMkLst>
        </pc:picChg>
      </pc:sldChg>
    </pc:docChg>
  </pc:docChgLst>
  <pc:docChgLst>
    <pc:chgData name="Ryan Lindahl" userId="e782552d-bcf6-4df0-98e6-18ddc895f359" providerId="ADAL" clId="{FE4BCDF6-7D44-0F4B-A022-7DF62A308A67}"/>
    <pc:docChg chg="custSel addSld delSld modSld sldOrd">
      <pc:chgData name="Ryan Lindahl" userId="e782552d-bcf6-4df0-98e6-18ddc895f359" providerId="ADAL" clId="{FE4BCDF6-7D44-0F4B-A022-7DF62A308A67}" dt="2019-11-25T23:56:03.991" v="20" actId="478"/>
      <pc:docMkLst>
        <pc:docMk/>
      </pc:docMkLst>
      <pc:sldChg chg="del">
        <pc:chgData name="Ryan Lindahl" userId="e782552d-bcf6-4df0-98e6-18ddc895f359" providerId="ADAL" clId="{FE4BCDF6-7D44-0F4B-A022-7DF62A308A67}" dt="2019-11-25T23:55:58.203" v="15" actId="2696"/>
        <pc:sldMkLst>
          <pc:docMk/>
          <pc:sldMk cId="235702008" sldId="256"/>
        </pc:sldMkLst>
      </pc:sldChg>
      <pc:sldChg chg="del">
        <pc:chgData name="Ryan Lindahl" userId="e782552d-bcf6-4df0-98e6-18ddc895f359" providerId="ADAL" clId="{FE4BCDF6-7D44-0F4B-A022-7DF62A308A67}" dt="2019-11-25T23:55:58.151" v="7" actId="2696"/>
        <pc:sldMkLst>
          <pc:docMk/>
          <pc:sldMk cId="3312047514" sldId="257"/>
        </pc:sldMkLst>
      </pc:sldChg>
      <pc:sldChg chg="del">
        <pc:chgData name="Ryan Lindahl" userId="e782552d-bcf6-4df0-98e6-18ddc895f359" providerId="ADAL" clId="{FE4BCDF6-7D44-0F4B-A022-7DF62A308A67}" dt="2019-11-25T23:55:58.177" v="11" actId="2696"/>
        <pc:sldMkLst>
          <pc:docMk/>
          <pc:sldMk cId="3765906194" sldId="258"/>
        </pc:sldMkLst>
      </pc:sldChg>
      <pc:sldChg chg="del">
        <pc:chgData name="Ryan Lindahl" userId="e782552d-bcf6-4df0-98e6-18ddc895f359" providerId="ADAL" clId="{FE4BCDF6-7D44-0F4B-A022-7DF62A308A67}" dt="2019-11-25T23:55:58.140" v="6" actId="2696"/>
        <pc:sldMkLst>
          <pc:docMk/>
          <pc:sldMk cId="375741555" sldId="260"/>
        </pc:sldMkLst>
      </pc:sldChg>
      <pc:sldChg chg="del">
        <pc:chgData name="Ryan Lindahl" userId="e782552d-bcf6-4df0-98e6-18ddc895f359" providerId="ADAL" clId="{FE4BCDF6-7D44-0F4B-A022-7DF62A308A67}" dt="2019-11-25T23:55:58.167" v="10" actId="2696"/>
        <pc:sldMkLst>
          <pc:docMk/>
          <pc:sldMk cId="2609464569" sldId="261"/>
        </pc:sldMkLst>
      </pc:sldChg>
      <pc:sldChg chg="del">
        <pc:chgData name="Ryan Lindahl" userId="e782552d-bcf6-4df0-98e6-18ddc895f359" providerId="ADAL" clId="{FE4BCDF6-7D44-0F4B-A022-7DF62A308A67}" dt="2019-11-25T23:55:58.209" v="16" actId="2696"/>
        <pc:sldMkLst>
          <pc:docMk/>
          <pc:sldMk cId="3481931642" sldId="262"/>
        </pc:sldMkLst>
      </pc:sldChg>
      <pc:sldChg chg="del">
        <pc:chgData name="Ryan Lindahl" userId="e782552d-bcf6-4df0-98e6-18ddc895f359" providerId="ADAL" clId="{FE4BCDF6-7D44-0F4B-A022-7DF62A308A67}" dt="2019-11-25T23:55:58.156" v="8" actId="2696"/>
        <pc:sldMkLst>
          <pc:docMk/>
          <pc:sldMk cId="2820116185" sldId="263"/>
        </pc:sldMkLst>
      </pc:sldChg>
      <pc:sldChg chg="del">
        <pc:chgData name="Ryan Lindahl" userId="e782552d-bcf6-4df0-98e6-18ddc895f359" providerId="ADAL" clId="{FE4BCDF6-7D44-0F4B-A022-7DF62A308A67}" dt="2019-11-25T23:55:58.182" v="12" actId="2696"/>
        <pc:sldMkLst>
          <pc:docMk/>
          <pc:sldMk cId="4168413494" sldId="264"/>
        </pc:sldMkLst>
      </pc:sldChg>
      <pc:sldChg chg="del">
        <pc:chgData name="Ryan Lindahl" userId="e782552d-bcf6-4df0-98e6-18ddc895f359" providerId="ADAL" clId="{FE4BCDF6-7D44-0F4B-A022-7DF62A308A67}" dt="2019-11-25T23:55:58.096" v="0" actId="2696"/>
        <pc:sldMkLst>
          <pc:docMk/>
          <pc:sldMk cId="4131125026" sldId="265"/>
        </pc:sldMkLst>
      </pc:sldChg>
      <pc:sldChg chg="del">
        <pc:chgData name="Ryan Lindahl" userId="e782552d-bcf6-4df0-98e6-18ddc895f359" providerId="ADAL" clId="{FE4BCDF6-7D44-0F4B-A022-7DF62A308A67}" dt="2019-11-25T23:55:58.112" v="2" actId="2696"/>
        <pc:sldMkLst>
          <pc:docMk/>
          <pc:sldMk cId="3414995544" sldId="267"/>
        </pc:sldMkLst>
      </pc:sldChg>
      <pc:sldChg chg="del">
        <pc:chgData name="Ryan Lindahl" userId="e782552d-bcf6-4df0-98e6-18ddc895f359" providerId="ADAL" clId="{FE4BCDF6-7D44-0F4B-A022-7DF62A308A67}" dt="2019-11-25T23:55:58.128" v="4" actId="2696"/>
        <pc:sldMkLst>
          <pc:docMk/>
          <pc:sldMk cId="112235794" sldId="269"/>
        </pc:sldMkLst>
      </pc:sldChg>
      <pc:sldChg chg="del">
        <pc:chgData name="Ryan Lindahl" userId="e782552d-bcf6-4df0-98e6-18ddc895f359" providerId="ADAL" clId="{FE4BCDF6-7D44-0F4B-A022-7DF62A308A67}" dt="2019-11-25T23:55:58.219" v="17" actId="2696"/>
        <pc:sldMkLst>
          <pc:docMk/>
          <pc:sldMk cId="1551238617" sldId="271"/>
        </pc:sldMkLst>
      </pc:sldChg>
      <pc:sldChg chg="del">
        <pc:chgData name="Ryan Lindahl" userId="e782552d-bcf6-4df0-98e6-18ddc895f359" providerId="ADAL" clId="{FE4BCDF6-7D44-0F4B-A022-7DF62A308A67}" dt="2019-11-25T23:55:58.186" v="13" actId="2696"/>
        <pc:sldMkLst>
          <pc:docMk/>
          <pc:sldMk cId="998480264" sldId="272"/>
        </pc:sldMkLst>
      </pc:sldChg>
      <pc:sldChg chg="del">
        <pc:chgData name="Ryan Lindahl" userId="e782552d-bcf6-4df0-98e6-18ddc895f359" providerId="ADAL" clId="{FE4BCDF6-7D44-0F4B-A022-7DF62A308A67}" dt="2019-11-25T23:55:58.161" v="9" actId="2696"/>
        <pc:sldMkLst>
          <pc:docMk/>
          <pc:sldMk cId="54279407" sldId="273"/>
        </pc:sldMkLst>
      </pc:sldChg>
      <pc:sldChg chg="del">
        <pc:chgData name="Ryan Lindahl" userId="e782552d-bcf6-4df0-98e6-18ddc895f359" providerId="ADAL" clId="{FE4BCDF6-7D44-0F4B-A022-7DF62A308A67}" dt="2019-11-25T23:55:58.101" v="1" actId="2696"/>
        <pc:sldMkLst>
          <pc:docMk/>
          <pc:sldMk cId="782794416" sldId="275"/>
        </pc:sldMkLst>
      </pc:sldChg>
      <pc:sldChg chg="delSp add ord">
        <pc:chgData name="Ryan Lindahl" userId="e782552d-bcf6-4df0-98e6-18ddc895f359" providerId="ADAL" clId="{FE4BCDF6-7D44-0F4B-A022-7DF62A308A67}" dt="2019-11-25T23:56:03.991" v="20" actId="478"/>
        <pc:sldMkLst>
          <pc:docMk/>
          <pc:sldMk cId="1093237036" sldId="275"/>
        </pc:sldMkLst>
        <pc:picChg chg="del">
          <ac:chgData name="Ryan Lindahl" userId="e782552d-bcf6-4df0-98e6-18ddc895f359" providerId="ADAL" clId="{FE4BCDF6-7D44-0F4B-A022-7DF62A308A67}" dt="2019-11-25T23:56:03.991" v="20" actId="478"/>
          <ac:picMkLst>
            <pc:docMk/>
            <pc:sldMk cId="1093237036" sldId="275"/>
            <ac:picMk id="6" creationId="{FC0B468A-8ADF-7942-879A-D07F4FDBA982}"/>
          </ac:picMkLst>
        </pc:picChg>
      </pc:sldChg>
      <pc:sldChg chg="del">
        <pc:chgData name="Ryan Lindahl" userId="e782552d-bcf6-4df0-98e6-18ddc895f359" providerId="ADAL" clId="{FE4BCDF6-7D44-0F4B-A022-7DF62A308A67}" dt="2019-11-25T23:55:58.118" v="3" actId="2696"/>
        <pc:sldMkLst>
          <pc:docMk/>
          <pc:sldMk cId="3344956257" sldId="277"/>
        </pc:sldMkLst>
      </pc:sldChg>
      <pc:sldChg chg="del">
        <pc:chgData name="Ryan Lindahl" userId="e782552d-bcf6-4df0-98e6-18ddc895f359" providerId="ADAL" clId="{FE4BCDF6-7D44-0F4B-A022-7DF62A308A67}" dt="2019-11-25T23:55:58.133" v="5" actId="2696"/>
        <pc:sldMkLst>
          <pc:docMk/>
          <pc:sldMk cId="3631234140" sldId="279"/>
        </pc:sldMkLst>
      </pc:sldChg>
      <pc:sldChg chg="del">
        <pc:chgData name="Ryan Lindahl" userId="e782552d-bcf6-4df0-98e6-18ddc895f359" providerId="ADAL" clId="{FE4BCDF6-7D44-0F4B-A022-7DF62A308A67}" dt="2019-11-25T23:55:58.193" v="14" actId="2696"/>
        <pc:sldMkLst>
          <pc:docMk/>
          <pc:sldMk cId="749760581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CFD6-7DA9-E64B-BCD2-B26925550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1D773-8F43-1644-B7FD-F54249E63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988DE-92F2-F54E-86E8-763139D8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9D486-70FE-6C48-9B4B-040BE1D1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1E697-8984-1548-A9BF-9A64D377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D183-B9B3-4540-83B8-6B5B4FBA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C4FB6-D23A-DA42-A9DF-6C7C8B4B8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52678-C7BE-7C45-B935-84F57AE9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734B-4697-C54D-816C-EA31E30E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0963-6EB5-854A-94B5-08DDDDBC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6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7091F-4DBB-A047-88E7-47D5D6B5F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72ADF-8314-7C4C-A663-034522691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65753-199A-7040-AB0E-E922C5CE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271A-796E-8B44-8E86-18C5E83C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18FF-198F-D443-8BD4-D79799FE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7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8CA8-A6C5-454C-965E-F51CF805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E940-4BA5-3C4E-BE4A-E4E88213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2A35-0542-6E42-9DD4-40B60CEB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B0C27-E79F-2345-8E15-CA3E43D9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46FB-717C-B044-ACA9-24FA327B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ABBC-5E66-F74F-897E-F53075E4B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627AA-53AF-7A44-9D19-F49BE5F9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2F9D4-697E-D748-9086-735DE615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79808-9FCA-994B-9184-0DEFC01B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C7C4-8E20-0B45-BF37-972728AC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9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E945-633B-5B40-A106-01545D53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63275-06C2-9245-9EF6-79A64F3F4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74C93-F559-514B-A8A2-07F941F4F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2EBC3-8282-AF40-B977-9656357E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750FE-79A1-5D4C-8AF5-D11E72C6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0EC51-6CC6-9D43-A23F-172C477C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2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057B-A398-CD47-9FF6-5DA40258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243E2-FB29-044F-9607-AB264EC1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AA9B6-502F-D240-B3AD-92436F3A1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33614-FE7D-CF43-B568-829B85B0D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7D3B3-C5E9-7142-B413-532E7C1C0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5B7C2-4BE8-104F-A657-1A7A5C59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404E1-7D40-0F45-9078-0F110BC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5644AF-AB71-4546-82B7-8E742C08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D160D-E939-6545-849D-E1866757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65DBB-F803-AF45-9D02-2BAA43996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3E2C4-C79C-724B-B55B-B44B1A88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E4796-D84F-9E4E-980C-B11E56FB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B69638-D361-A241-9EC2-6410D68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9CC31-1CB8-C945-A9FD-067DECF5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EC1C5-2EE7-6444-87D8-7CE6E8EA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A84E-48B5-3545-8767-5343EDD5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F81A5-B1DF-4E4D-8722-8CCAA2454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FC3DC-3326-0C46-A8B5-2CECD2160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C4B8C-2374-9F40-8C6F-16AC4C63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EEA70-2999-F746-8795-789DCB6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15821-2C7B-3443-9408-069D2C10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702D-7CF9-6D4F-A5C4-35F707EC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4404D-0957-5744-B6BB-23B24968E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F79EB-B787-3D41-8C74-3BDE4E26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BD265-B715-F745-9E17-05CD65FF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C3B8C-E86F-064B-A4C0-D7DB2CF2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3DEA4-37B0-F348-BAB3-917ECF77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3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35EB3-638A-7646-8B96-F6EA8DE5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E055F-CD16-B647-A5FB-80D57E121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8CF42-0407-2B4E-80E9-0D36106CE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72EE-EDB4-B745-9E07-9A46B377B00A}" type="datetimeFigureOut">
              <a:rPr lang="en-US" smtClean="0"/>
              <a:t>12/14/19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0955-398F-744D-B0C1-1F9A94D4E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025FC-11D7-4B4B-BEFC-A125FBD94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96AB-1C95-FD45-9AE0-A902AA490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ware, plate, drawing&#10;&#10;Description automatically generated">
            <a:extLst>
              <a:ext uri="{FF2B5EF4-FFF2-40B4-BE49-F238E27FC236}">
                <a16:creationId xmlns:a16="http://schemas.microsoft.com/office/drawing/2014/main" id="{FC0B468A-8ADF-7942-879A-D07F4FDBA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24" y="2533616"/>
            <a:ext cx="5424619" cy="155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1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505F-293D-0A47-8E25-7FF9E5AFD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10461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F6A3E"/>
                </a:solidFill>
                <a:latin typeface="Gill Sans MT" panose="020B0502020104020203" pitchFamily="34" charset="77"/>
              </a:rPr>
              <a:t>Here is Your Cool Headline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8B7A-0C4F-9C47-A2FD-319056B0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01" y="2371725"/>
            <a:ext cx="10515600" cy="448627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</a:rPr>
              <a:t>Bullet point text 1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</a:rPr>
              <a:t>Bullet point text 2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77"/>
              </a:rPr>
              <a:t>Bullet point text 3</a:t>
            </a:r>
          </a:p>
        </p:txBody>
      </p:sp>
    </p:spTree>
    <p:extLst>
      <p:ext uri="{BB962C8B-B14F-4D97-AF65-F5344CB8AC3E}">
        <p14:creationId xmlns:p14="http://schemas.microsoft.com/office/powerpoint/2010/main" val="256286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C591-8606-324D-9AF8-1A6369E6CB55}"/>
              </a:ext>
            </a:extLst>
          </p:cNvPr>
          <p:cNvSpPr txBox="1">
            <a:spLocks/>
          </p:cNvSpPr>
          <p:nvPr/>
        </p:nvSpPr>
        <p:spPr>
          <a:xfrm>
            <a:off x="708455" y="813445"/>
            <a:ext cx="9144000" cy="928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Gill Sans MT" panose="020B0502020104020203" pitchFamily="34" charset="77"/>
              </a:rPr>
              <a:t>SECONDARY SLIDE</a:t>
            </a:r>
          </a:p>
        </p:txBody>
      </p:sp>
    </p:spTree>
    <p:extLst>
      <p:ext uri="{BB962C8B-B14F-4D97-AF65-F5344CB8AC3E}">
        <p14:creationId xmlns:p14="http://schemas.microsoft.com/office/powerpoint/2010/main" val="59403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16083F55820840B8980BF3D5E7689D" ma:contentTypeVersion="7" ma:contentTypeDescription="Create a new document." ma:contentTypeScope="" ma:versionID="29adc0fbff8c24c25e812eee49da8016">
  <xsd:schema xmlns:xsd="http://www.w3.org/2001/XMLSchema" xmlns:xs="http://www.w3.org/2001/XMLSchema" xmlns:p="http://schemas.microsoft.com/office/2006/metadata/properties" xmlns:ns2="4b046e07-bdbb-4328-8adf-c1222f269ca4" xmlns:ns3="33e9b11f-e7b8-4cfd-aa3d-19dc777844d9" targetNamespace="http://schemas.microsoft.com/office/2006/metadata/properties" ma:root="true" ma:fieldsID="d59d69a5fde1b6218d8773a1d3bd8900" ns2:_="" ns3:_="">
    <xsd:import namespace="4b046e07-bdbb-4328-8adf-c1222f269ca4"/>
    <xsd:import namespace="33e9b11f-e7b8-4cfd-aa3d-19dc777844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46e07-bdbb-4328-8adf-c1222f269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e9b11f-e7b8-4cfd-aa3d-19dc777844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136E8-4F8A-40AC-8B69-5208A756E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98055C-E0DB-4A33-ADD4-B71DE9C936C7}">
  <ds:schemaRefs>
    <ds:schemaRef ds:uri="4b046e07-bdbb-4328-8adf-c1222f269ca4"/>
    <ds:schemaRef ds:uri="http://schemas.microsoft.com/office/2006/documentManagement/types"/>
    <ds:schemaRef ds:uri="33e9b11f-e7b8-4cfd-aa3d-19dc777844d9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2A6BCC-477D-41F4-9FE6-EE8E9B6FE617}"/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Office Theme</vt:lpstr>
      <vt:lpstr>PowerPoint Presentation</vt:lpstr>
      <vt:lpstr>Here is Your Cool 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MEETING</dc:title>
  <dc:creator>Ryan Lindahl</dc:creator>
  <cp:lastModifiedBy>Microsoft Office User</cp:lastModifiedBy>
  <cp:revision>4</cp:revision>
  <dcterms:created xsi:type="dcterms:W3CDTF">2019-11-25T20:48:19Z</dcterms:created>
  <dcterms:modified xsi:type="dcterms:W3CDTF">2019-12-14T22:46:45Z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0x010100C016083F55820840B8980BF3D5E7689D</vt:lpwstr>
  </property>
</Properties>
</file>