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1" r:id="rId5"/>
    <p:sldId id="256" r:id="rId6"/>
    <p:sldId id="262" r:id="rId7"/>
    <p:sldId id="282" r:id="rId8"/>
    <p:sldId id="271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131"/>
    <a:srgbClr val="F5CE3E"/>
    <a:srgbClr val="003B4D"/>
    <a:srgbClr val="007F6E"/>
    <a:srgbClr val="0B5F69"/>
    <a:srgbClr val="0B6669"/>
    <a:srgbClr val="0F6A3E"/>
    <a:srgbClr val="105A00"/>
    <a:srgbClr val="345B09"/>
    <a:srgbClr val="4C3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ABBF4-9268-1E4D-9303-533C46B97248}" v="10" dt="2019-11-26T00:02:37.853"/>
    <p1510:client id="{D84103BA-2B17-EC40-AF41-709CF86E408A}" v="10" dt="2019-11-26T00:03:45.659"/>
    <p1510:client id="{DD19225E-B23B-0449-B582-05A867455479}" v="2" dt="2019-11-25T22:50:26.062"/>
    <p1510:client id="{EA8BB12E-298F-844F-A522-C7AEE2CAC1EB}" v="141" dt="2019-11-25T23:34:4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2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Lindahl" userId="e782552d-bcf6-4df0-98e6-18ddc895f359" providerId="ADAL" clId="{EA8BB12E-298F-844F-A522-C7AEE2CAC1EB}"/>
    <pc:docChg chg="custSel delSld modSld">
      <pc:chgData name="Ryan Lindahl" userId="e782552d-bcf6-4df0-98e6-18ddc895f359" providerId="ADAL" clId="{EA8BB12E-298F-844F-A522-C7AEE2CAC1EB}" dt="2019-11-25T23:46:16.237" v="53" actId="2696"/>
      <pc:docMkLst>
        <pc:docMk/>
      </pc:docMkLst>
      <pc:sldChg chg="del">
        <pc:chgData name="Ryan Lindahl" userId="e782552d-bcf6-4df0-98e6-18ddc895f359" providerId="ADAL" clId="{EA8BB12E-298F-844F-A522-C7AEE2CAC1EB}" dt="2019-11-25T23:46:16.205" v="47" actId="2696"/>
        <pc:sldMkLst>
          <pc:docMk/>
          <pc:sldMk cId="3312047514" sldId="257"/>
        </pc:sldMkLst>
      </pc:sldChg>
      <pc:sldChg chg="del">
        <pc:chgData name="Ryan Lindahl" userId="e782552d-bcf6-4df0-98e6-18ddc895f359" providerId="ADAL" clId="{EA8BB12E-298F-844F-A522-C7AEE2CAC1EB}" dt="2019-11-25T23:46:16.229" v="51" actId="2696"/>
        <pc:sldMkLst>
          <pc:docMk/>
          <pc:sldMk cId="3765906194" sldId="258"/>
        </pc:sldMkLst>
      </pc:sldChg>
      <pc:sldChg chg="del">
        <pc:chgData name="Ryan Lindahl" userId="e782552d-bcf6-4df0-98e6-18ddc895f359" providerId="ADAL" clId="{EA8BB12E-298F-844F-A522-C7AEE2CAC1EB}" dt="2019-11-25T23:46:16.142" v="38" actId="2696"/>
        <pc:sldMkLst>
          <pc:docMk/>
          <pc:sldMk cId="605618727" sldId="259"/>
        </pc:sldMkLst>
      </pc:sldChg>
      <pc:sldChg chg="del setBg">
        <pc:chgData name="Ryan Lindahl" userId="e782552d-bcf6-4df0-98e6-18ddc895f359" providerId="ADAL" clId="{EA8BB12E-298F-844F-A522-C7AEE2CAC1EB}" dt="2019-11-25T23:46:16.195" v="46" actId="2696"/>
        <pc:sldMkLst>
          <pc:docMk/>
          <pc:sldMk cId="375741555" sldId="260"/>
        </pc:sldMkLst>
      </pc:sldChg>
      <pc:sldChg chg="del setBg">
        <pc:chgData name="Ryan Lindahl" userId="e782552d-bcf6-4df0-98e6-18ddc895f359" providerId="ADAL" clId="{EA8BB12E-298F-844F-A522-C7AEE2CAC1EB}" dt="2019-11-25T23:46:16.220" v="50" actId="2696"/>
        <pc:sldMkLst>
          <pc:docMk/>
          <pc:sldMk cId="2609464569" sldId="261"/>
        </pc:sldMkLst>
      </pc:sldChg>
      <pc:sldChg chg="setBg">
        <pc:chgData name="Ryan Lindahl" userId="e782552d-bcf6-4df0-98e6-18ddc895f359" providerId="ADAL" clId="{EA8BB12E-298F-844F-A522-C7AEE2CAC1EB}" dt="2019-11-25T23:30:24.807" v="28"/>
        <pc:sldMkLst>
          <pc:docMk/>
          <pc:sldMk cId="3481931642" sldId="262"/>
        </pc:sldMkLst>
      </pc:sldChg>
      <pc:sldChg chg="modSp del setBg">
        <pc:chgData name="Ryan Lindahl" userId="e782552d-bcf6-4df0-98e6-18ddc895f359" providerId="ADAL" clId="{EA8BB12E-298F-844F-A522-C7AEE2CAC1EB}" dt="2019-11-25T23:46:16.210" v="48" actId="2696"/>
        <pc:sldMkLst>
          <pc:docMk/>
          <pc:sldMk cId="2820116185" sldId="263"/>
        </pc:sldMkLst>
        <pc:spChg chg="mod">
          <ac:chgData name="Ryan Lindahl" userId="e782552d-bcf6-4df0-98e6-18ddc895f359" providerId="ADAL" clId="{EA8BB12E-298F-844F-A522-C7AEE2CAC1EB}" dt="2019-11-25T23:31:36.211" v="32" actId="207"/>
          <ac:spMkLst>
            <pc:docMk/>
            <pc:sldMk cId="2820116185" sldId="263"/>
            <ac:spMk id="2" creationId="{242D505F-293D-0A47-8E25-7FF9E5AFD7E2}"/>
          </ac:spMkLst>
        </pc:spChg>
      </pc:sldChg>
      <pc:sldChg chg="delSp modSp del setBg">
        <pc:chgData name="Ryan Lindahl" userId="e782552d-bcf6-4df0-98e6-18ddc895f359" providerId="ADAL" clId="{EA8BB12E-298F-844F-A522-C7AEE2CAC1EB}" dt="2019-11-25T23:46:16.234" v="52" actId="2696"/>
        <pc:sldMkLst>
          <pc:docMk/>
          <pc:sldMk cId="4168413494" sldId="264"/>
        </pc:sldMkLst>
        <pc:spChg chg="mod">
          <ac:chgData name="Ryan Lindahl" userId="e782552d-bcf6-4df0-98e6-18ddc895f359" providerId="ADAL" clId="{EA8BB12E-298F-844F-A522-C7AEE2CAC1EB}" dt="2019-11-25T23:31:06.414" v="31" actId="207"/>
          <ac:spMkLst>
            <pc:docMk/>
            <pc:sldMk cId="4168413494" sldId="264"/>
            <ac:spMk id="2" creationId="{242D505F-293D-0A47-8E25-7FF9E5AFD7E2}"/>
          </ac:spMkLst>
        </pc:spChg>
        <pc:picChg chg="del">
          <ac:chgData name="Ryan Lindahl" userId="e782552d-bcf6-4df0-98e6-18ddc895f359" providerId="ADAL" clId="{EA8BB12E-298F-844F-A522-C7AEE2CAC1EB}" dt="2019-11-25T23:29:31.810" v="20" actId="478"/>
          <ac:picMkLst>
            <pc:docMk/>
            <pc:sldMk cId="4168413494" sldId="264"/>
            <ac:picMk id="4" creationId="{2EA56D13-B9DC-B343-9275-898D8405DBB6}"/>
          </ac:picMkLst>
        </pc:picChg>
      </pc:sldChg>
      <pc:sldChg chg="del setBg">
        <pc:chgData name="Ryan Lindahl" userId="e782552d-bcf6-4df0-98e6-18ddc895f359" providerId="ADAL" clId="{EA8BB12E-298F-844F-A522-C7AEE2CAC1EB}" dt="2019-11-25T23:46:16.156" v="40" actId="2696"/>
        <pc:sldMkLst>
          <pc:docMk/>
          <pc:sldMk cId="4131125026" sldId="265"/>
        </pc:sldMkLst>
      </pc:sldChg>
      <pc:sldChg chg="del">
        <pc:chgData name="Ryan Lindahl" userId="e782552d-bcf6-4df0-98e6-18ddc895f359" providerId="ADAL" clId="{EA8BB12E-298F-844F-A522-C7AEE2CAC1EB}" dt="2019-11-25T23:12:35.952" v="4" actId="2696"/>
        <pc:sldMkLst>
          <pc:docMk/>
          <pc:sldMk cId="2516841847" sldId="266"/>
        </pc:sldMkLst>
      </pc:sldChg>
      <pc:sldChg chg="del">
        <pc:chgData name="Ryan Lindahl" userId="e782552d-bcf6-4df0-98e6-18ddc895f359" providerId="ADAL" clId="{EA8BB12E-298F-844F-A522-C7AEE2CAC1EB}" dt="2019-11-25T23:46:16.170" v="42" actId="2696"/>
        <pc:sldMkLst>
          <pc:docMk/>
          <pc:sldMk cId="3414995544" sldId="267"/>
        </pc:sldMkLst>
      </pc:sldChg>
      <pc:sldChg chg="del">
        <pc:chgData name="Ryan Lindahl" userId="e782552d-bcf6-4df0-98e6-18ddc895f359" providerId="ADAL" clId="{EA8BB12E-298F-844F-A522-C7AEE2CAC1EB}" dt="2019-11-25T23:12:39.599" v="6" actId="2696"/>
        <pc:sldMkLst>
          <pc:docMk/>
          <pc:sldMk cId="1537684775" sldId="268"/>
        </pc:sldMkLst>
      </pc:sldChg>
      <pc:sldChg chg="del">
        <pc:chgData name="Ryan Lindahl" userId="e782552d-bcf6-4df0-98e6-18ddc895f359" providerId="ADAL" clId="{EA8BB12E-298F-844F-A522-C7AEE2CAC1EB}" dt="2019-11-25T23:46:16.184" v="44" actId="2696"/>
        <pc:sldMkLst>
          <pc:docMk/>
          <pc:sldMk cId="112235794" sldId="269"/>
        </pc:sldMkLst>
      </pc:sldChg>
      <pc:sldChg chg="del">
        <pc:chgData name="Ryan Lindahl" userId="e782552d-bcf6-4df0-98e6-18ddc895f359" providerId="ADAL" clId="{EA8BB12E-298F-844F-A522-C7AEE2CAC1EB}" dt="2019-11-25T23:12:42.719" v="8" actId="2696"/>
        <pc:sldMkLst>
          <pc:docMk/>
          <pc:sldMk cId="2850406890" sldId="270"/>
        </pc:sldMkLst>
      </pc:sldChg>
      <pc:sldChg chg="setBg">
        <pc:chgData name="Ryan Lindahl" userId="e782552d-bcf6-4df0-98e6-18ddc895f359" providerId="ADAL" clId="{EA8BB12E-298F-844F-A522-C7AEE2CAC1EB}" dt="2019-11-25T23:30:33.928" v="30"/>
        <pc:sldMkLst>
          <pc:docMk/>
          <pc:sldMk cId="1551238617" sldId="271"/>
        </pc:sldMkLst>
      </pc:sldChg>
      <pc:sldChg chg="del setBg">
        <pc:chgData name="Ryan Lindahl" userId="e782552d-bcf6-4df0-98e6-18ddc895f359" providerId="ADAL" clId="{EA8BB12E-298F-844F-A522-C7AEE2CAC1EB}" dt="2019-11-25T23:46:16.237" v="53" actId="2696"/>
        <pc:sldMkLst>
          <pc:docMk/>
          <pc:sldMk cId="998480264" sldId="272"/>
        </pc:sldMkLst>
      </pc:sldChg>
      <pc:sldChg chg="del setBg">
        <pc:chgData name="Ryan Lindahl" userId="e782552d-bcf6-4df0-98e6-18ddc895f359" providerId="ADAL" clId="{EA8BB12E-298F-844F-A522-C7AEE2CAC1EB}" dt="2019-11-25T23:46:16.214" v="49" actId="2696"/>
        <pc:sldMkLst>
          <pc:docMk/>
          <pc:sldMk cId="54279407" sldId="273"/>
        </pc:sldMkLst>
      </pc:sldChg>
      <pc:sldChg chg="del">
        <pc:chgData name="Ryan Lindahl" userId="e782552d-bcf6-4df0-98e6-18ddc895f359" providerId="ADAL" clId="{EA8BB12E-298F-844F-A522-C7AEE2CAC1EB}" dt="2019-11-25T23:46:16.147" v="39" actId="2696"/>
        <pc:sldMkLst>
          <pc:docMk/>
          <pc:sldMk cId="2562868969" sldId="274"/>
        </pc:sldMkLst>
      </pc:sldChg>
      <pc:sldChg chg="modSp del setBg">
        <pc:chgData name="Ryan Lindahl" userId="e782552d-bcf6-4df0-98e6-18ddc895f359" providerId="ADAL" clId="{EA8BB12E-298F-844F-A522-C7AEE2CAC1EB}" dt="2019-11-25T23:46:16.161" v="41" actId="2696"/>
        <pc:sldMkLst>
          <pc:docMk/>
          <pc:sldMk cId="782794416" sldId="275"/>
        </pc:sldMkLst>
        <pc:spChg chg="mod">
          <ac:chgData name="Ryan Lindahl" userId="e782552d-bcf6-4df0-98e6-18ddc895f359" providerId="ADAL" clId="{EA8BB12E-298F-844F-A522-C7AEE2CAC1EB}" dt="2019-11-25T23:34:48.167" v="37" actId="207"/>
          <ac:spMkLst>
            <pc:docMk/>
            <pc:sldMk cId="782794416" sldId="275"/>
            <ac:spMk id="2" creationId="{242D505F-293D-0A47-8E25-7FF9E5AFD7E2}"/>
          </ac:spMkLst>
        </pc:spChg>
      </pc:sldChg>
      <pc:sldChg chg="del">
        <pc:chgData name="Ryan Lindahl" userId="e782552d-bcf6-4df0-98e6-18ddc895f359" providerId="ADAL" clId="{EA8BB12E-298F-844F-A522-C7AEE2CAC1EB}" dt="2019-11-25T23:12:35.957" v="5" actId="2696"/>
        <pc:sldMkLst>
          <pc:docMk/>
          <pc:sldMk cId="1899270242" sldId="276"/>
        </pc:sldMkLst>
      </pc:sldChg>
      <pc:sldChg chg="del">
        <pc:chgData name="Ryan Lindahl" userId="e782552d-bcf6-4df0-98e6-18ddc895f359" providerId="ADAL" clId="{EA8BB12E-298F-844F-A522-C7AEE2CAC1EB}" dt="2019-11-25T23:46:16.175" v="43" actId="2696"/>
        <pc:sldMkLst>
          <pc:docMk/>
          <pc:sldMk cId="3344956257" sldId="277"/>
        </pc:sldMkLst>
      </pc:sldChg>
      <pc:sldChg chg="del">
        <pc:chgData name="Ryan Lindahl" userId="e782552d-bcf6-4df0-98e6-18ddc895f359" providerId="ADAL" clId="{EA8BB12E-298F-844F-A522-C7AEE2CAC1EB}" dt="2019-11-25T23:12:39.605" v="7" actId="2696"/>
        <pc:sldMkLst>
          <pc:docMk/>
          <pc:sldMk cId="2124993505" sldId="278"/>
        </pc:sldMkLst>
      </pc:sldChg>
      <pc:sldChg chg="modSp del">
        <pc:chgData name="Ryan Lindahl" userId="e782552d-bcf6-4df0-98e6-18ddc895f359" providerId="ADAL" clId="{EA8BB12E-298F-844F-A522-C7AEE2CAC1EB}" dt="2019-11-25T23:46:16.189" v="45" actId="2696"/>
        <pc:sldMkLst>
          <pc:docMk/>
          <pc:sldMk cId="3631234140" sldId="279"/>
        </pc:sldMkLst>
        <pc:spChg chg="mod">
          <ac:chgData name="Ryan Lindahl" userId="e782552d-bcf6-4df0-98e6-18ddc895f359" providerId="ADAL" clId="{EA8BB12E-298F-844F-A522-C7AEE2CAC1EB}" dt="2019-11-25T23:33:14.346" v="34" actId="207"/>
          <ac:spMkLst>
            <pc:docMk/>
            <pc:sldMk cId="3631234140" sldId="279"/>
            <ac:spMk id="2" creationId="{242D505F-293D-0A47-8E25-7FF9E5AFD7E2}"/>
          </ac:spMkLst>
        </pc:spChg>
      </pc:sldChg>
      <pc:sldChg chg="del">
        <pc:chgData name="Ryan Lindahl" userId="e782552d-bcf6-4df0-98e6-18ddc895f359" providerId="ADAL" clId="{EA8BB12E-298F-844F-A522-C7AEE2CAC1EB}" dt="2019-11-25T23:12:42.723" v="9" actId="2696"/>
        <pc:sldMkLst>
          <pc:docMk/>
          <pc:sldMk cId="161941479" sldId="280"/>
        </pc:sldMkLst>
      </pc:sldChg>
      <pc:sldChg chg="setBg">
        <pc:chgData name="Ryan Lindahl" userId="e782552d-bcf6-4df0-98e6-18ddc895f359" providerId="ADAL" clId="{EA8BB12E-298F-844F-A522-C7AEE2CAC1EB}" dt="2019-11-25T23:30:13.486" v="26"/>
        <pc:sldMkLst>
          <pc:docMk/>
          <pc:sldMk cId="749760581" sldId="281"/>
        </pc:sldMkLst>
      </pc:sldChg>
    </pc:docChg>
  </pc:docChgLst>
  <pc:docChgLst>
    <pc:chgData name="Ryan Lindahl" userId="e782552d-bcf6-4df0-98e6-18ddc895f359" providerId="ADAL" clId="{3F5ABBF4-9268-1E4D-9303-533C46B97248}"/>
    <pc:docChg chg="modSld">
      <pc:chgData name="Ryan Lindahl" userId="e782552d-bcf6-4df0-98e6-18ddc895f359" providerId="ADAL" clId="{3F5ABBF4-9268-1E4D-9303-533C46B97248}" dt="2019-11-26T00:02:37.853" v="9"/>
      <pc:docMkLst>
        <pc:docMk/>
      </pc:docMkLst>
      <pc:sldChg chg="modSp setBg">
        <pc:chgData name="Ryan Lindahl" userId="e782552d-bcf6-4df0-98e6-18ddc895f359" providerId="ADAL" clId="{3F5ABBF4-9268-1E4D-9303-533C46B97248}" dt="2019-11-26T00:02:12.067" v="4" actId="207"/>
        <pc:sldMkLst>
          <pc:docMk/>
          <pc:sldMk cId="235702008" sldId="256"/>
        </pc:sldMkLst>
        <pc:spChg chg="mod">
          <ac:chgData name="Ryan Lindahl" userId="e782552d-bcf6-4df0-98e6-18ddc895f359" providerId="ADAL" clId="{3F5ABBF4-9268-1E4D-9303-533C46B97248}" dt="2019-11-26T00:02:12.067" v="4" actId="207"/>
          <ac:spMkLst>
            <pc:docMk/>
            <pc:sldMk cId="235702008" sldId="256"/>
            <ac:spMk id="4" creationId="{ECF0CD1D-CF57-7E44-A523-DF1D1CAAA039}"/>
          </ac:spMkLst>
        </pc:spChg>
      </pc:sldChg>
      <pc:sldChg chg="modSp setBg">
        <pc:chgData name="Ryan Lindahl" userId="e782552d-bcf6-4df0-98e6-18ddc895f359" providerId="ADAL" clId="{3F5ABBF4-9268-1E4D-9303-533C46B97248}" dt="2019-11-26T00:02:26.932" v="7" actId="207"/>
        <pc:sldMkLst>
          <pc:docMk/>
          <pc:sldMk cId="3481931642" sldId="262"/>
        </pc:sldMkLst>
        <pc:spChg chg="mod">
          <ac:chgData name="Ryan Lindahl" userId="e782552d-bcf6-4df0-98e6-18ddc895f359" providerId="ADAL" clId="{3F5ABBF4-9268-1E4D-9303-533C46B97248}" dt="2019-11-26T00:02:26.932" v="7" actId="207"/>
          <ac:spMkLst>
            <pc:docMk/>
            <pc:sldMk cId="3481931642" sldId="262"/>
            <ac:spMk id="2" creationId="{242D505F-293D-0A47-8E25-7FF9E5AFD7E2}"/>
          </ac:spMkLst>
        </pc:spChg>
      </pc:sldChg>
      <pc:sldChg chg="setBg">
        <pc:chgData name="Ryan Lindahl" userId="e782552d-bcf6-4df0-98e6-18ddc895f359" providerId="ADAL" clId="{3F5ABBF4-9268-1E4D-9303-533C46B97248}" dt="2019-11-26T00:02:37.853" v="9"/>
        <pc:sldMkLst>
          <pc:docMk/>
          <pc:sldMk cId="1551238617" sldId="271"/>
        </pc:sldMkLst>
      </pc:sldChg>
      <pc:sldChg chg="setBg">
        <pc:chgData name="Ryan Lindahl" userId="e782552d-bcf6-4df0-98e6-18ddc895f359" providerId="ADAL" clId="{3F5ABBF4-9268-1E4D-9303-533C46B97248}" dt="2019-11-26T00:01:56.222" v="1"/>
        <pc:sldMkLst>
          <pc:docMk/>
          <pc:sldMk cId="749760581" sldId="281"/>
        </pc:sldMkLst>
      </pc:sldChg>
    </pc:docChg>
  </pc:docChgLst>
  <pc:docChgLst>
    <pc:chgData name="Ryan Lindahl" userId="e782552d-bcf6-4df0-98e6-18ddc895f359" providerId="ADAL" clId="{D84103BA-2B17-EC40-AF41-709CF86E408A}"/>
    <pc:docChg chg="modSld">
      <pc:chgData name="Ryan Lindahl" userId="e782552d-bcf6-4df0-98e6-18ddc895f359" providerId="ADAL" clId="{D84103BA-2B17-EC40-AF41-709CF86E408A}" dt="2019-11-26T00:03:45.659" v="9"/>
      <pc:docMkLst>
        <pc:docMk/>
      </pc:docMkLst>
      <pc:sldChg chg="modSp setBg">
        <pc:chgData name="Ryan Lindahl" userId="e782552d-bcf6-4df0-98e6-18ddc895f359" providerId="ADAL" clId="{D84103BA-2B17-EC40-AF41-709CF86E408A}" dt="2019-11-26T00:03:24.186" v="4" actId="207"/>
        <pc:sldMkLst>
          <pc:docMk/>
          <pc:sldMk cId="235702008" sldId="256"/>
        </pc:sldMkLst>
        <pc:spChg chg="mod">
          <ac:chgData name="Ryan Lindahl" userId="e782552d-bcf6-4df0-98e6-18ddc895f359" providerId="ADAL" clId="{D84103BA-2B17-EC40-AF41-709CF86E408A}" dt="2019-11-26T00:03:24.186" v="4" actId="207"/>
          <ac:spMkLst>
            <pc:docMk/>
            <pc:sldMk cId="235702008" sldId="256"/>
            <ac:spMk id="4" creationId="{ECF0CD1D-CF57-7E44-A523-DF1D1CAAA039}"/>
          </ac:spMkLst>
        </pc:spChg>
      </pc:sldChg>
      <pc:sldChg chg="modSp setBg">
        <pc:chgData name="Ryan Lindahl" userId="e782552d-bcf6-4df0-98e6-18ddc895f359" providerId="ADAL" clId="{D84103BA-2B17-EC40-AF41-709CF86E408A}" dt="2019-11-26T00:03:39.222" v="7" actId="207"/>
        <pc:sldMkLst>
          <pc:docMk/>
          <pc:sldMk cId="3481931642" sldId="262"/>
        </pc:sldMkLst>
        <pc:spChg chg="mod">
          <ac:chgData name="Ryan Lindahl" userId="e782552d-bcf6-4df0-98e6-18ddc895f359" providerId="ADAL" clId="{D84103BA-2B17-EC40-AF41-709CF86E408A}" dt="2019-11-26T00:03:39.222" v="7" actId="207"/>
          <ac:spMkLst>
            <pc:docMk/>
            <pc:sldMk cId="3481931642" sldId="262"/>
            <ac:spMk id="2" creationId="{242D505F-293D-0A47-8E25-7FF9E5AFD7E2}"/>
          </ac:spMkLst>
        </pc:spChg>
      </pc:sldChg>
      <pc:sldChg chg="setBg">
        <pc:chgData name="Ryan Lindahl" userId="e782552d-bcf6-4df0-98e6-18ddc895f359" providerId="ADAL" clId="{D84103BA-2B17-EC40-AF41-709CF86E408A}" dt="2019-11-26T00:03:45.659" v="9"/>
        <pc:sldMkLst>
          <pc:docMk/>
          <pc:sldMk cId="1551238617" sldId="271"/>
        </pc:sldMkLst>
      </pc:sldChg>
      <pc:sldChg chg="setBg">
        <pc:chgData name="Ryan Lindahl" userId="e782552d-bcf6-4df0-98e6-18ddc895f359" providerId="ADAL" clId="{D84103BA-2B17-EC40-AF41-709CF86E408A}" dt="2019-11-26T00:03:12.477" v="1"/>
        <pc:sldMkLst>
          <pc:docMk/>
          <pc:sldMk cId="749760581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FD6-7DA9-E64B-BCD2-B26925550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1D773-8F43-1644-B7FD-F54249E63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88DE-92F2-F54E-86E8-763139D8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D486-70FE-6C48-9B4B-040BE1D1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1E697-8984-1548-A9BF-9A64D377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D183-B9B3-4540-83B8-6B5B4FBA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C4FB6-D23A-DA42-A9DF-6C7C8B4B8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2678-C7BE-7C45-B935-84F57AE9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734B-4697-C54D-816C-EA31E30E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0963-6EB5-854A-94B5-08DDDDBC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6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7091F-4DBB-A047-88E7-47D5D6B5F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72ADF-8314-7C4C-A663-034522691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5753-199A-7040-AB0E-E922C5CE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271A-796E-8B44-8E86-18C5E83C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18FF-198F-D443-8BD4-D79799FE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8CA8-A6C5-454C-965E-F51CF8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4E940-4BA5-3C4E-BE4A-E4E882130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2A35-0542-6E42-9DD4-40B60CEB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0C27-E79F-2345-8E15-CA3E43D9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46FB-717C-B044-ACA9-24FA327B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ABBC-5E66-F74F-897E-F53075E4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627AA-53AF-7A44-9D19-F49BE5F9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2F9D4-697E-D748-9086-735DE615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79808-9FCA-994B-9184-0DEFC01B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C7C4-8E20-0B45-BF37-972728AC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E945-633B-5B40-A106-01545D53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3275-06C2-9245-9EF6-79A64F3F4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74C93-F559-514B-A8A2-07F941F4F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2EBC3-8282-AF40-B977-9656357E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750FE-79A1-5D4C-8AF5-D11E72C6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0EC51-6CC6-9D43-A23F-172C477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057B-A398-CD47-9FF6-5DA40258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243E2-FB29-044F-9607-AB264EC1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AA9B6-502F-D240-B3AD-92436F3A1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33614-FE7D-CF43-B568-829B85B0D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7D3B3-C5E9-7142-B413-532E7C1C0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5B7C2-4BE8-104F-A657-1A7A5C59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404E1-7D40-0F45-9078-0F110BC9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644AF-AB71-4546-82B7-8E742C08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160D-E939-6545-849D-E1866757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65DBB-F803-AF45-9D02-2BAA4399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3E2C4-C79C-724B-B55B-B44B1A88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E4796-D84F-9E4E-980C-B11E56FB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69638-D361-A241-9EC2-6410D68A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9CC31-1CB8-C945-A9FD-067DECF5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EC1C5-2EE7-6444-87D8-7CE6E8EA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A84E-48B5-3545-8767-5343EDD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81A5-B1DF-4E4D-8722-8CCAA245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FC3DC-3326-0C46-A8B5-2CECD216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C4B8C-2374-9F40-8C6F-16AC4C63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EEA70-2999-F746-8795-789DCB60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15821-2C7B-3443-9408-069D2C10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702D-7CF9-6D4F-A5C4-35F707EC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4404D-0957-5744-B6BB-23B24968E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F79EB-B787-3D41-8C74-3BDE4E265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BD265-B715-F745-9E17-05CD65FF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C3B8C-E86F-064B-A4C0-D7DB2CF2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3DEA4-37B0-F348-BAB3-917ECF77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5EB3-638A-7646-8B96-F6EA8DE5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055F-CD16-B647-A5FB-80D57E121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CF42-0407-2B4E-80E9-0D36106CE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72EE-EDB4-B745-9E07-9A46B377B00A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0955-398F-744D-B0C1-1F9A94D4E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25FC-11D7-4B4B-BEFC-A125FBD94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96AB-1C95-FD45-9AE0-A902AA49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6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3040-F4A4-7B48-A753-6A217596A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455" y="813445"/>
            <a:ext cx="9144000" cy="92885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CORPORATE MEETING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F0CD1D-CF57-7E44-A523-DF1D1CAAA039}"/>
              </a:ext>
            </a:extLst>
          </p:cNvPr>
          <p:cNvSpPr txBox="1">
            <a:spLocks/>
          </p:cNvSpPr>
          <p:nvPr/>
        </p:nvSpPr>
        <p:spPr>
          <a:xfrm>
            <a:off x="708455" y="1643448"/>
            <a:ext cx="9144000" cy="556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5CE3E"/>
                </a:solidFill>
                <a:latin typeface="Gill Sans MT" panose="020B0502020104020203" pitchFamily="34" charset="77"/>
              </a:rPr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23570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505F-293D-0A47-8E25-7FF9E5AF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104616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25131"/>
                </a:solidFill>
                <a:latin typeface="Gill Sans MT" panose="020B0502020104020203" pitchFamily="34" charset="77"/>
              </a:rPr>
              <a:t>Here is Your Cool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8B7A-0C4F-9C47-A2FD-319056B0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1" y="2371725"/>
            <a:ext cx="10515600" cy="448627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Bullet point text 1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Bullet point text 2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Bullet point text 3</a:t>
            </a:r>
          </a:p>
        </p:txBody>
      </p:sp>
    </p:spTree>
    <p:extLst>
      <p:ext uri="{BB962C8B-B14F-4D97-AF65-F5344CB8AC3E}">
        <p14:creationId xmlns:p14="http://schemas.microsoft.com/office/powerpoint/2010/main" val="348193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05CA-ADB2-9946-9F1D-7B68F6B4C848}"/>
              </a:ext>
            </a:extLst>
          </p:cNvPr>
          <p:cNvSpPr txBox="1">
            <a:spLocks/>
          </p:cNvSpPr>
          <p:nvPr/>
        </p:nvSpPr>
        <p:spPr>
          <a:xfrm>
            <a:off x="708455" y="813445"/>
            <a:ext cx="9144000" cy="92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SECONDARY SLIDE</a:t>
            </a:r>
          </a:p>
        </p:txBody>
      </p:sp>
    </p:spTree>
    <p:extLst>
      <p:ext uri="{BB962C8B-B14F-4D97-AF65-F5344CB8AC3E}">
        <p14:creationId xmlns:p14="http://schemas.microsoft.com/office/powerpoint/2010/main" val="263249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7869-8F4A-9D4C-815E-3E2A6A976E5E}"/>
              </a:ext>
            </a:extLst>
          </p:cNvPr>
          <p:cNvSpPr txBox="1">
            <a:spLocks/>
          </p:cNvSpPr>
          <p:nvPr/>
        </p:nvSpPr>
        <p:spPr>
          <a:xfrm>
            <a:off x="708455" y="813445"/>
            <a:ext cx="9144000" cy="92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SECONDARY SLIDE</a:t>
            </a:r>
          </a:p>
        </p:txBody>
      </p:sp>
    </p:spTree>
    <p:extLst>
      <p:ext uri="{BB962C8B-B14F-4D97-AF65-F5344CB8AC3E}">
        <p14:creationId xmlns:p14="http://schemas.microsoft.com/office/powerpoint/2010/main" val="155123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7869-8F4A-9D4C-815E-3E2A6A976E5E}"/>
              </a:ext>
            </a:extLst>
          </p:cNvPr>
          <p:cNvSpPr txBox="1">
            <a:spLocks/>
          </p:cNvSpPr>
          <p:nvPr/>
        </p:nvSpPr>
        <p:spPr>
          <a:xfrm>
            <a:off x="708455" y="813445"/>
            <a:ext cx="9144000" cy="92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25131"/>
                </a:solidFill>
                <a:latin typeface="Gill Sans MT" panose="020B0502020104020203" pitchFamily="34" charset="77"/>
              </a:rPr>
              <a:t>SECONDARY SLIDE</a:t>
            </a:r>
          </a:p>
        </p:txBody>
      </p:sp>
    </p:spTree>
    <p:extLst>
      <p:ext uri="{BB962C8B-B14F-4D97-AF65-F5344CB8AC3E}">
        <p14:creationId xmlns:p14="http://schemas.microsoft.com/office/powerpoint/2010/main" val="210389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275E-1AE9-774A-909C-A9B7BCE8ECDD}"/>
              </a:ext>
            </a:extLst>
          </p:cNvPr>
          <p:cNvSpPr txBox="1">
            <a:spLocks/>
          </p:cNvSpPr>
          <p:nvPr/>
        </p:nvSpPr>
        <p:spPr>
          <a:xfrm>
            <a:off x="708455" y="813445"/>
            <a:ext cx="9144000" cy="92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SECONDARY SLIDE</a:t>
            </a:r>
          </a:p>
        </p:txBody>
      </p:sp>
    </p:spTree>
    <p:extLst>
      <p:ext uri="{BB962C8B-B14F-4D97-AF65-F5344CB8AC3E}">
        <p14:creationId xmlns:p14="http://schemas.microsoft.com/office/powerpoint/2010/main" val="283452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16083F55820840B8980BF3D5E7689D" ma:contentTypeVersion="7" ma:contentTypeDescription="Create a new document." ma:contentTypeScope="" ma:versionID="29adc0fbff8c24c25e812eee49da8016">
  <xsd:schema xmlns:xsd="http://www.w3.org/2001/XMLSchema" xmlns:xs="http://www.w3.org/2001/XMLSchema" xmlns:p="http://schemas.microsoft.com/office/2006/metadata/properties" xmlns:ns2="4b046e07-bdbb-4328-8adf-c1222f269ca4" xmlns:ns3="33e9b11f-e7b8-4cfd-aa3d-19dc777844d9" targetNamespace="http://schemas.microsoft.com/office/2006/metadata/properties" ma:root="true" ma:fieldsID="d59d69a5fde1b6218d8773a1d3bd8900" ns2:_="" ns3:_="">
    <xsd:import namespace="4b046e07-bdbb-4328-8adf-c1222f269ca4"/>
    <xsd:import namespace="33e9b11f-e7b8-4cfd-aa3d-19dc777844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46e07-bdbb-4328-8adf-c1222f269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9b11f-e7b8-4cfd-aa3d-19dc777844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DF5555-66A2-4C5D-BDBB-B4BF74FD93B6}"/>
</file>

<file path=customXml/itemProps2.xml><?xml version="1.0" encoding="utf-8"?>
<ds:datastoreItem xmlns:ds="http://schemas.openxmlformats.org/officeDocument/2006/customXml" ds:itemID="{909136E8-4F8A-40AC-8B69-5208A756E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98055C-E0DB-4A33-ADD4-B71DE9C936C7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33e9b11f-e7b8-4cfd-aa3d-19dc777844d9"/>
    <ds:schemaRef ds:uri="http://schemas.microsoft.com/office/2006/documentManagement/types"/>
    <ds:schemaRef ds:uri="http://purl.org/dc/dcmitype/"/>
    <ds:schemaRef ds:uri="http://schemas.microsoft.com/office/infopath/2007/PartnerControls"/>
    <ds:schemaRef ds:uri="4b046e07-bdbb-4328-8adf-c1222f269c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Office Theme</vt:lpstr>
      <vt:lpstr>PowerPoint Presentation</vt:lpstr>
      <vt:lpstr>CORPORATE MEETING</vt:lpstr>
      <vt:lpstr>Here is Your Cool Headline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MEETING</dc:title>
  <dc:creator>Ryan Lindahl</dc:creator>
  <cp:lastModifiedBy>Microsoft Office User</cp:lastModifiedBy>
  <cp:revision>9</cp:revision>
  <dcterms:created xsi:type="dcterms:W3CDTF">2019-11-25T20:48:19Z</dcterms:created>
  <dcterms:modified xsi:type="dcterms:W3CDTF">2019-12-14T23:18:09Z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0x010100C016083F55820840B8980BF3D5E7689D</vt:lpwstr>
  </property>
</Properties>
</file>