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58"/>
  </p:notesMasterIdLst>
  <p:sldIdLst>
    <p:sldId id="262" r:id="rId5"/>
    <p:sldId id="263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</p:sldIdLst>
  <p:sldSz cx="12192000" cy="6858000"/>
  <p:notesSz cx="6858000" cy="9144000"/>
  <p:embeddedFontLst>
    <p:embeddedFont>
      <p:font typeface="Montserrat" pitchFamily="2" charset="0"/>
      <p:regular r:id="rId59"/>
      <p:bold r:id="rId60"/>
      <p:italic r:id="rId61"/>
      <p:boldItalic r:id="rId62"/>
    </p:embeddedFont>
    <p:embeddedFont>
      <p:font typeface="Montserrat ExtraBold" pitchFamily="2" charset="0"/>
      <p:bold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F6A"/>
    <a:srgbClr val="312F51"/>
    <a:srgbClr val="C04F15"/>
    <a:srgbClr val="50164A"/>
    <a:srgbClr val="80350E"/>
    <a:srgbClr val="2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6B468-AF6D-4AFD-B712-99EA740C48E8}" v="60" dt="2026-01-08T18:29:17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Tingen" userId="9297047a-a768-429d-9537-9438d887ff36" providerId="ADAL" clId="{38502637-B85C-433E-AC13-4DE4613C0B9D}"/>
    <pc:docChg chg="undo custSel addSld delSld modSld modMainMaster">
      <pc:chgData name="Nathan Tingen" userId="9297047a-a768-429d-9537-9438d887ff36" providerId="ADAL" clId="{38502637-B85C-433E-AC13-4DE4613C0B9D}" dt="2026-01-08T18:31:22.984" v="146" actId="47"/>
      <pc:docMkLst>
        <pc:docMk/>
      </pc:docMkLst>
      <pc:sldChg chg="addSp delSp modSp add mod modClrScheme chgLayout">
        <pc:chgData name="Nathan Tingen" userId="9297047a-a768-429d-9537-9438d887ff36" providerId="ADAL" clId="{38502637-B85C-433E-AC13-4DE4613C0B9D}" dt="2026-01-08T18:30:06.559" v="128" actId="700"/>
        <pc:sldMkLst>
          <pc:docMk/>
          <pc:sldMk cId="3474931795" sldId="302"/>
        </pc:sldMkLst>
        <pc:spChg chg="add mod ord">
          <ac:chgData name="Nathan Tingen" userId="9297047a-a768-429d-9537-9438d887ff36" providerId="ADAL" clId="{38502637-B85C-433E-AC13-4DE4613C0B9D}" dt="2026-01-08T18:30:06.559" v="128" actId="700"/>
          <ac:spMkLst>
            <pc:docMk/>
            <pc:sldMk cId="3474931795" sldId="302"/>
            <ac:spMk id="2" creationId="{5CB1C8F3-1ED2-D928-9BFF-06B636DCD985}"/>
          </ac:spMkLst>
        </pc:spChg>
        <pc:spChg chg="add mod ord">
          <ac:chgData name="Nathan Tingen" userId="9297047a-a768-429d-9537-9438d887ff36" providerId="ADAL" clId="{38502637-B85C-433E-AC13-4DE4613C0B9D}" dt="2026-01-08T18:30:06.559" v="128" actId="700"/>
          <ac:spMkLst>
            <pc:docMk/>
            <pc:sldMk cId="3474931795" sldId="302"/>
            <ac:spMk id="3" creationId="{D8647BD7-9D8C-E582-6FE6-2E1D24FD005F}"/>
          </ac:spMkLst>
        </pc:spChg>
        <pc:spChg chg="del mod ord">
          <ac:chgData name="Nathan Tingen" userId="9297047a-a768-429d-9537-9438d887ff36" providerId="ADAL" clId="{38502637-B85C-433E-AC13-4DE4613C0B9D}" dt="2026-01-08T18:30:06.559" v="128" actId="700"/>
          <ac:spMkLst>
            <pc:docMk/>
            <pc:sldMk cId="3474931795" sldId="302"/>
            <ac:spMk id="4" creationId="{3E830C2F-F5AA-D612-363B-EE5159528244}"/>
          </ac:spMkLst>
        </pc:spChg>
        <pc:spChg chg="del mod ord">
          <ac:chgData name="Nathan Tingen" userId="9297047a-a768-429d-9537-9438d887ff36" providerId="ADAL" clId="{38502637-B85C-433E-AC13-4DE4613C0B9D}" dt="2026-01-08T18:30:06.559" v="128" actId="700"/>
          <ac:spMkLst>
            <pc:docMk/>
            <pc:sldMk cId="3474931795" sldId="302"/>
            <ac:spMk id="5" creationId="{907730EF-8156-0A9E-2017-7E7693DDBF3A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11.140" v="129" actId="700"/>
        <pc:sldMkLst>
          <pc:docMk/>
          <pc:sldMk cId="2216094571" sldId="303"/>
        </pc:sldMkLst>
        <pc:spChg chg="add mod ord">
          <ac:chgData name="Nathan Tingen" userId="9297047a-a768-429d-9537-9438d887ff36" providerId="ADAL" clId="{38502637-B85C-433E-AC13-4DE4613C0B9D}" dt="2026-01-08T18:30:11.140" v="129" actId="700"/>
          <ac:spMkLst>
            <pc:docMk/>
            <pc:sldMk cId="2216094571" sldId="303"/>
            <ac:spMk id="2" creationId="{6CA5A68B-4180-801D-DD72-E5AA6886D3F5}"/>
          </ac:spMkLst>
        </pc:spChg>
        <pc:spChg chg="add mod ord">
          <ac:chgData name="Nathan Tingen" userId="9297047a-a768-429d-9537-9438d887ff36" providerId="ADAL" clId="{38502637-B85C-433E-AC13-4DE4613C0B9D}" dt="2026-01-08T18:30:11.140" v="129" actId="700"/>
          <ac:spMkLst>
            <pc:docMk/>
            <pc:sldMk cId="2216094571" sldId="303"/>
            <ac:spMk id="3" creationId="{91696D4C-4135-93CE-33C5-7DD02526A411}"/>
          </ac:spMkLst>
        </pc:spChg>
        <pc:spChg chg="del mod ord">
          <ac:chgData name="Nathan Tingen" userId="9297047a-a768-429d-9537-9438d887ff36" providerId="ADAL" clId="{38502637-B85C-433E-AC13-4DE4613C0B9D}" dt="2026-01-08T18:30:11.140" v="129" actId="700"/>
          <ac:spMkLst>
            <pc:docMk/>
            <pc:sldMk cId="2216094571" sldId="303"/>
            <ac:spMk id="4" creationId="{25946C6A-8468-90FE-34E0-029EF8BE577E}"/>
          </ac:spMkLst>
        </pc:spChg>
        <pc:spChg chg="del mod ord">
          <ac:chgData name="Nathan Tingen" userId="9297047a-a768-429d-9537-9438d887ff36" providerId="ADAL" clId="{38502637-B85C-433E-AC13-4DE4613C0B9D}" dt="2026-01-08T18:30:11.140" v="129" actId="700"/>
          <ac:spMkLst>
            <pc:docMk/>
            <pc:sldMk cId="2216094571" sldId="303"/>
            <ac:spMk id="5" creationId="{04AB39A4-11EF-C396-F991-EF6901281D84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21.103" v="130" actId="700"/>
        <pc:sldMkLst>
          <pc:docMk/>
          <pc:sldMk cId="2374664046" sldId="304"/>
        </pc:sldMkLst>
        <pc:spChg chg="add mod ord">
          <ac:chgData name="Nathan Tingen" userId="9297047a-a768-429d-9537-9438d887ff36" providerId="ADAL" clId="{38502637-B85C-433E-AC13-4DE4613C0B9D}" dt="2026-01-08T18:30:21.103" v="130" actId="700"/>
          <ac:spMkLst>
            <pc:docMk/>
            <pc:sldMk cId="2374664046" sldId="304"/>
            <ac:spMk id="2" creationId="{5C4939AA-E3C6-455F-1542-DAD55E017986}"/>
          </ac:spMkLst>
        </pc:spChg>
        <pc:spChg chg="add mod ord">
          <ac:chgData name="Nathan Tingen" userId="9297047a-a768-429d-9537-9438d887ff36" providerId="ADAL" clId="{38502637-B85C-433E-AC13-4DE4613C0B9D}" dt="2026-01-08T18:30:21.103" v="130" actId="700"/>
          <ac:spMkLst>
            <pc:docMk/>
            <pc:sldMk cId="2374664046" sldId="304"/>
            <ac:spMk id="3" creationId="{B43442B6-E230-4137-5277-00ECA49DF0AB}"/>
          </ac:spMkLst>
        </pc:spChg>
        <pc:spChg chg="del mod ord">
          <ac:chgData name="Nathan Tingen" userId="9297047a-a768-429d-9537-9438d887ff36" providerId="ADAL" clId="{38502637-B85C-433E-AC13-4DE4613C0B9D}" dt="2026-01-08T18:30:21.103" v="130" actId="700"/>
          <ac:spMkLst>
            <pc:docMk/>
            <pc:sldMk cId="2374664046" sldId="304"/>
            <ac:spMk id="4" creationId="{36707FC5-71F2-7D76-FAE8-9D0685FBD750}"/>
          </ac:spMkLst>
        </pc:spChg>
        <pc:spChg chg="del mod ord">
          <ac:chgData name="Nathan Tingen" userId="9297047a-a768-429d-9537-9438d887ff36" providerId="ADAL" clId="{38502637-B85C-433E-AC13-4DE4613C0B9D}" dt="2026-01-08T18:30:21.103" v="130" actId="700"/>
          <ac:spMkLst>
            <pc:docMk/>
            <pc:sldMk cId="2374664046" sldId="304"/>
            <ac:spMk id="5" creationId="{8CE70C52-39AC-C199-077B-6B86485A4965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24.441" v="131" actId="700"/>
        <pc:sldMkLst>
          <pc:docMk/>
          <pc:sldMk cId="2625056556" sldId="305"/>
        </pc:sldMkLst>
        <pc:spChg chg="del mod ord">
          <ac:chgData name="Nathan Tingen" userId="9297047a-a768-429d-9537-9438d887ff36" providerId="ADAL" clId="{38502637-B85C-433E-AC13-4DE4613C0B9D}" dt="2026-01-08T18:30:24.441" v="131" actId="700"/>
          <ac:spMkLst>
            <pc:docMk/>
            <pc:sldMk cId="2625056556" sldId="305"/>
            <ac:spMk id="2" creationId="{F8B7D880-909D-5D30-C030-D45AF6B9C9F0}"/>
          </ac:spMkLst>
        </pc:spChg>
        <pc:spChg chg="del mod ord">
          <ac:chgData name="Nathan Tingen" userId="9297047a-a768-429d-9537-9438d887ff36" providerId="ADAL" clId="{38502637-B85C-433E-AC13-4DE4613C0B9D}" dt="2026-01-08T18:30:24.441" v="131" actId="700"/>
          <ac:spMkLst>
            <pc:docMk/>
            <pc:sldMk cId="2625056556" sldId="305"/>
            <ac:spMk id="3" creationId="{1B5AB4EB-EA37-942C-F024-9DCD8290C806}"/>
          </ac:spMkLst>
        </pc:spChg>
        <pc:spChg chg="add mod ord">
          <ac:chgData name="Nathan Tingen" userId="9297047a-a768-429d-9537-9438d887ff36" providerId="ADAL" clId="{38502637-B85C-433E-AC13-4DE4613C0B9D}" dt="2026-01-08T18:30:24.441" v="131" actId="700"/>
          <ac:spMkLst>
            <pc:docMk/>
            <pc:sldMk cId="2625056556" sldId="305"/>
            <ac:spMk id="4" creationId="{7DB85E5A-7360-F824-9FAD-A2D0D67D8BDB}"/>
          </ac:spMkLst>
        </pc:spChg>
        <pc:spChg chg="add mod ord">
          <ac:chgData name="Nathan Tingen" userId="9297047a-a768-429d-9537-9438d887ff36" providerId="ADAL" clId="{38502637-B85C-433E-AC13-4DE4613C0B9D}" dt="2026-01-08T18:30:24.441" v="131" actId="700"/>
          <ac:spMkLst>
            <pc:docMk/>
            <pc:sldMk cId="2625056556" sldId="305"/>
            <ac:spMk id="5" creationId="{72FEE244-5A76-1936-D77E-75B57669D273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28.264" v="132" actId="700"/>
        <pc:sldMkLst>
          <pc:docMk/>
          <pc:sldMk cId="1634253757" sldId="306"/>
        </pc:sldMkLst>
        <pc:spChg chg="add mod ord">
          <ac:chgData name="Nathan Tingen" userId="9297047a-a768-429d-9537-9438d887ff36" providerId="ADAL" clId="{38502637-B85C-433E-AC13-4DE4613C0B9D}" dt="2026-01-08T18:30:28.264" v="132" actId="700"/>
          <ac:spMkLst>
            <pc:docMk/>
            <pc:sldMk cId="1634253757" sldId="306"/>
            <ac:spMk id="2" creationId="{E40F6BE4-EA67-4E8F-82DD-40FFF10EFD3A}"/>
          </ac:spMkLst>
        </pc:spChg>
        <pc:spChg chg="add mod ord">
          <ac:chgData name="Nathan Tingen" userId="9297047a-a768-429d-9537-9438d887ff36" providerId="ADAL" clId="{38502637-B85C-433E-AC13-4DE4613C0B9D}" dt="2026-01-08T18:30:28.264" v="132" actId="700"/>
          <ac:spMkLst>
            <pc:docMk/>
            <pc:sldMk cId="1634253757" sldId="306"/>
            <ac:spMk id="3" creationId="{A61EACDD-AB37-4B96-EFD5-91140DF82D69}"/>
          </ac:spMkLst>
        </pc:spChg>
        <pc:spChg chg="del mod ord">
          <ac:chgData name="Nathan Tingen" userId="9297047a-a768-429d-9537-9438d887ff36" providerId="ADAL" clId="{38502637-B85C-433E-AC13-4DE4613C0B9D}" dt="2026-01-08T18:30:28.264" v="132" actId="700"/>
          <ac:spMkLst>
            <pc:docMk/>
            <pc:sldMk cId="1634253757" sldId="306"/>
            <ac:spMk id="4" creationId="{AF559B50-8116-B538-741E-EDC01E30D92A}"/>
          </ac:spMkLst>
        </pc:spChg>
        <pc:spChg chg="del mod ord">
          <ac:chgData name="Nathan Tingen" userId="9297047a-a768-429d-9537-9438d887ff36" providerId="ADAL" clId="{38502637-B85C-433E-AC13-4DE4613C0B9D}" dt="2026-01-08T18:30:28.264" v="132" actId="700"/>
          <ac:spMkLst>
            <pc:docMk/>
            <pc:sldMk cId="1634253757" sldId="306"/>
            <ac:spMk id="5" creationId="{7A5F48A2-29A0-E03F-CE02-0891C6654A03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31.525" v="133" actId="700"/>
        <pc:sldMkLst>
          <pc:docMk/>
          <pc:sldMk cId="2528009666" sldId="307"/>
        </pc:sldMkLst>
        <pc:spChg chg="del mod ord">
          <ac:chgData name="Nathan Tingen" userId="9297047a-a768-429d-9537-9438d887ff36" providerId="ADAL" clId="{38502637-B85C-433E-AC13-4DE4613C0B9D}" dt="2026-01-08T18:30:31.525" v="133" actId="700"/>
          <ac:spMkLst>
            <pc:docMk/>
            <pc:sldMk cId="2528009666" sldId="307"/>
            <ac:spMk id="2" creationId="{478986C9-888A-4ED4-A839-BF0E01B987C7}"/>
          </ac:spMkLst>
        </pc:spChg>
        <pc:spChg chg="del mod ord">
          <ac:chgData name="Nathan Tingen" userId="9297047a-a768-429d-9537-9438d887ff36" providerId="ADAL" clId="{38502637-B85C-433E-AC13-4DE4613C0B9D}" dt="2026-01-08T18:30:31.525" v="133" actId="700"/>
          <ac:spMkLst>
            <pc:docMk/>
            <pc:sldMk cId="2528009666" sldId="307"/>
            <ac:spMk id="3" creationId="{31978492-007B-C07D-5C4E-135033066E2F}"/>
          </ac:spMkLst>
        </pc:spChg>
        <pc:spChg chg="add mod ord">
          <ac:chgData name="Nathan Tingen" userId="9297047a-a768-429d-9537-9438d887ff36" providerId="ADAL" clId="{38502637-B85C-433E-AC13-4DE4613C0B9D}" dt="2026-01-08T18:30:31.525" v="133" actId="700"/>
          <ac:spMkLst>
            <pc:docMk/>
            <pc:sldMk cId="2528009666" sldId="307"/>
            <ac:spMk id="4" creationId="{15B57B78-4905-E65E-9203-32F2A89A7506}"/>
          </ac:spMkLst>
        </pc:spChg>
        <pc:spChg chg="add mod ord">
          <ac:chgData name="Nathan Tingen" userId="9297047a-a768-429d-9537-9438d887ff36" providerId="ADAL" clId="{38502637-B85C-433E-AC13-4DE4613C0B9D}" dt="2026-01-08T18:30:31.525" v="133" actId="700"/>
          <ac:spMkLst>
            <pc:docMk/>
            <pc:sldMk cId="2528009666" sldId="307"/>
            <ac:spMk id="5" creationId="{56DF9651-7282-859E-2E67-1C1286F27443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34.441" v="134" actId="700"/>
        <pc:sldMkLst>
          <pc:docMk/>
          <pc:sldMk cId="179441206" sldId="308"/>
        </pc:sldMkLst>
        <pc:spChg chg="add mod ord">
          <ac:chgData name="Nathan Tingen" userId="9297047a-a768-429d-9537-9438d887ff36" providerId="ADAL" clId="{38502637-B85C-433E-AC13-4DE4613C0B9D}" dt="2026-01-08T18:30:34.441" v="134" actId="700"/>
          <ac:spMkLst>
            <pc:docMk/>
            <pc:sldMk cId="179441206" sldId="308"/>
            <ac:spMk id="2" creationId="{D9DA6725-C0A9-6234-45C2-7E9673F0B070}"/>
          </ac:spMkLst>
        </pc:spChg>
        <pc:spChg chg="add mod ord">
          <ac:chgData name="Nathan Tingen" userId="9297047a-a768-429d-9537-9438d887ff36" providerId="ADAL" clId="{38502637-B85C-433E-AC13-4DE4613C0B9D}" dt="2026-01-08T18:30:34.441" v="134" actId="700"/>
          <ac:spMkLst>
            <pc:docMk/>
            <pc:sldMk cId="179441206" sldId="308"/>
            <ac:spMk id="3" creationId="{775EDE6A-6335-68AE-C352-2AC790E4C5FD}"/>
          </ac:spMkLst>
        </pc:spChg>
        <pc:spChg chg="del mod ord">
          <ac:chgData name="Nathan Tingen" userId="9297047a-a768-429d-9537-9438d887ff36" providerId="ADAL" clId="{38502637-B85C-433E-AC13-4DE4613C0B9D}" dt="2026-01-08T18:30:34.441" v="134" actId="700"/>
          <ac:spMkLst>
            <pc:docMk/>
            <pc:sldMk cId="179441206" sldId="308"/>
            <ac:spMk id="4" creationId="{869C3D7F-C94E-CE1B-EE88-BC43F7C064A5}"/>
          </ac:spMkLst>
        </pc:spChg>
        <pc:spChg chg="del mod ord">
          <ac:chgData name="Nathan Tingen" userId="9297047a-a768-429d-9537-9438d887ff36" providerId="ADAL" clId="{38502637-B85C-433E-AC13-4DE4613C0B9D}" dt="2026-01-08T18:30:34.441" v="134" actId="700"/>
          <ac:spMkLst>
            <pc:docMk/>
            <pc:sldMk cId="179441206" sldId="308"/>
            <ac:spMk id="5" creationId="{BF21740C-BBB7-E229-1D35-71FE05EDA09A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38.303" v="135" actId="700"/>
        <pc:sldMkLst>
          <pc:docMk/>
          <pc:sldMk cId="2064281688" sldId="309"/>
        </pc:sldMkLst>
        <pc:spChg chg="del mod ord">
          <ac:chgData name="Nathan Tingen" userId="9297047a-a768-429d-9537-9438d887ff36" providerId="ADAL" clId="{38502637-B85C-433E-AC13-4DE4613C0B9D}" dt="2026-01-08T18:30:38.303" v="135" actId="700"/>
          <ac:spMkLst>
            <pc:docMk/>
            <pc:sldMk cId="2064281688" sldId="309"/>
            <ac:spMk id="2" creationId="{39668455-D625-6688-55FA-039F29D60254}"/>
          </ac:spMkLst>
        </pc:spChg>
        <pc:spChg chg="del mod ord">
          <ac:chgData name="Nathan Tingen" userId="9297047a-a768-429d-9537-9438d887ff36" providerId="ADAL" clId="{38502637-B85C-433E-AC13-4DE4613C0B9D}" dt="2026-01-08T18:30:38.303" v="135" actId="700"/>
          <ac:spMkLst>
            <pc:docMk/>
            <pc:sldMk cId="2064281688" sldId="309"/>
            <ac:spMk id="3" creationId="{3B20741C-C55E-454C-884F-0C93B9652ED8}"/>
          </ac:spMkLst>
        </pc:spChg>
        <pc:spChg chg="add mod ord">
          <ac:chgData name="Nathan Tingen" userId="9297047a-a768-429d-9537-9438d887ff36" providerId="ADAL" clId="{38502637-B85C-433E-AC13-4DE4613C0B9D}" dt="2026-01-08T18:30:38.303" v="135" actId="700"/>
          <ac:spMkLst>
            <pc:docMk/>
            <pc:sldMk cId="2064281688" sldId="309"/>
            <ac:spMk id="4" creationId="{F6DF0838-DCD2-BDF7-E774-864E9A6DC936}"/>
          </ac:spMkLst>
        </pc:spChg>
        <pc:spChg chg="add mod ord">
          <ac:chgData name="Nathan Tingen" userId="9297047a-a768-429d-9537-9438d887ff36" providerId="ADAL" clId="{38502637-B85C-433E-AC13-4DE4613C0B9D}" dt="2026-01-08T18:30:38.303" v="135" actId="700"/>
          <ac:spMkLst>
            <pc:docMk/>
            <pc:sldMk cId="2064281688" sldId="309"/>
            <ac:spMk id="5" creationId="{4A50E67B-2D9B-0910-46F9-6889C5A9A020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42.411" v="136" actId="700"/>
        <pc:sldMkLst>
          <pc:docMk/>
          <pc:sldMk cId="3487409037" sldId="310"/>
        </pc:sldMkLst>
        <pc:spChg chg="add mod ord">
          <ac:chgData name="Nathan Tingen" userId="9297047a-a768-429d-9537-9438d887ff36" providerId="ADAL" clId="{38502637-B85C-433E-AC13-4DE4613C0B9D}" dt="2026-01-08T18:30:42.411" v="136" actId="700"/>
          <ac:spMkLst>
            <pc:docMk/>
            <pc:sldMk cId="3487409037" sldId="310"/>
            <ac:spMk id="2" creationId="{6738A2A9-76F8-46EE-F896-D6B1C6AD96E9}"/>
          </ac:spMkLst>
        </pc:spChg>
        <pc:spChg chg="add mod ord">
          <ac:chgData name="Nathan Tingen" userId="9297047a-a768-429d-9537-9438d887ff36" providerId="ADAL" clId="{38502637-B85C-433E-AC13-4DE4613C0B9D}" dt="2026-01-08T18:30:42.411" v="136" actId="700"/>
          <ac:spMkLst>
            <pc:docMk/>
            <pc:sldMk cId="3487409037" sldId="310"/>
            <ac:spMk id="3" creationId="{120CB391-BD86-3C84-AAF9-95E19DC35ECB}"/>
          </ac:spMkLst>
        </pc:spChg>
        <pc:spChg chg="del mod ord">
          <ac:chgData name="Nathan Tingen" userId="9297047a-a768-429d-9537-9438d887ff36" providerId="ADAL" clId="{38502637-B85C-433E-AC13-4DE4613C0B9D}" dt="2026-01-08T18:30:42.411" v="136" actId="700"/>
          <ac:spMkLst>
            <pc:docMk/>
            <pc:sldMk cId="3487409037" sldId="310"/>
            <ac:spMk id="4" creationId="{AAA82DBD-A0E4-1A9D-6F85-27831C79216D}"/>
          </ac:spMkLst>
        </pc:spChg>
        <pc:spChg chg="del mod ord">
          <ac:chgData name="Nathan Tingen" userId="9297047a-a768-429d-9537-9438d887ff36" providerId="ADAL" clId="{38502637-B85C-433E-AC13-4DE4613C0B9D}" dt="2026-01-08T18:30:42.411" v="136" actId="700"/>
          <ac:spMkLst>
            <pc:docMk/>
            <pc:sldMk cId="3487409037" sldId="310"/>
            <ac:spMk id="5" creationId="{52D6D254-E191-AB69-FC5A-751849D1CC6D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46.735" v="137" actId="700"/>
        <pc:sldMkLst>
          <pc:docMk/>
          <pc:sldMk cId="631418582" sldId="311"/>
        </pc:sldMkLst>
        <pc:spChg chg="del mod ord">
          <ac:chgData name="Nathan Tingen" userId="9297047a-a768-429d-9537-9438d887ff36" providerId="ADAL" clId="{38502637-B85C-433E-AC13-4DE4613C0B9D}" dt="2026-01-08T18:30:46.735" v="137" actId="700"/>
          <ac:spMkLst>
            <pc:docMk/>
            <pc:sldMk cId="631418582" sldId="311"/>
            <ac:spMk id="2" creationId="{799854A4-6C0C-ED8E-FFDE-F73A0BB18D51}"/>
          </ac:spMkLst>
        </pc:spChg>
        <pc:spChg chg="del mod ord">
          <ac:chgData name="Nathan Tingen" userId="9297047a-a768-429d-9537-9438d887ff36" providerId="ADAL" clId="{38502637-B85C-433E-AC13-4DE4613C0B9D}" dt="2026-01-08T18:30:46.735" v="137" actId="700"/>
          <ac:spMkLst>
            <pc:docMk/>
            <pc:sldMk cId="631418582" sldId="311"/>
            <ac:spMk id="3" creationId="{F17D2268-5040-B890-E412-575452A6A5AE}"/>
          </ac:spMkLst>
        </pc:spChg>
        <pc:spChg chg="add mod ord">
          <ac:chgData name="Nathan Tingen" userId="9297047a-a768-429d-9537-9438d887ff36" providerId="ADAL" clId="{38502637-B85C-433E-AC13-4DE4613C0B9D}" dt="2026-01-08T18:30:46.735" v="137" actId="700"/>
          <ac:spMkLst>
            <pc:docMk/>
            <pc:sldMk cId="631418582" sldId="311"/>
            <ac:spMk id="4" creationId="{972183FA-7AF9-C7DC-78E0-64574228A12A}"/>
          </ac:spMkLst>
        </pc:spChg>
        <pc:spChg chg="add mod ord">
          <ac:chgData name="Nathan Tingen" userId="9297047a-a768-429d-9537-9438d887ff36" providerId="ADAL" clId="{38502637-B85C-433E-AC13-4DE4613C0B9D}" dt="2026-01-08T18:30:46.735" v="137" actId="700"/>
          <ac:spMkLst>
            <pc:docMk/>
            <pc:sldMk cId="631418582" sldId="311"/>
            <ac:spMk id="5" creationId="{CB95A79A-8DC5-D88A-9408-9EC702FF9C8F}"/>
          </ac:spMkLst>
        </pc:spChg>
      </pc:sldChg>
      <pc:sldChg chg="addSp delSp modSp add mod modClrScheme chgLayout">
        <pc:chgData name="Nathan Tingen" userId="9297047a-a768-429d-9537-9438d887ff36" providerId="ADAL" clId="{38502637-B85C-433E-AC13-4DE4613C0B9D}" dt="2026-01-08T18:30:49.715" v="138" actId="700"/>
        <pc:sldMkLst>
          <pc:docMk/>
          <pc:sldMk cId="3394305616" sldId="312"/>
        </pc:sldMkLst>
        <pc:spChg chg="add mod ord">
          <ac:chgData name="Nathan Tingen" userId="9297047a-a768-429d-9537-9438d887ff36" providerId="ADAL" clId="{38502637-B85C-433E-AC13-4DE4613C0B9D}" dt="2026-01-08T18:30:49.715" v="138" actId="700"/>
          <ac:spMkLst>
            <pc:docMk/>
            <pc:sldMk cId="3394305616" sldId="312"/>
            <ac:spMk id="2" creationId="{591061CE-109F-05A9-F0BB-301EAFB44647}"/>
          </ac:spMkLst>
        </pc:spChg>
        <pc:spChg chg="add mod ord">
          <ac:chgData name="Nathan Tingen" userId="9297047a-a768-429d-9537-9438d887ff36" providerId="ADAL" clId="{38502637-B85C-433E-AC13-4DE4613C0B9D}" dt="2026-01-08T18:30:49.715" v="138" actId="700"/>
          <ac:spMkLst>
            <pc:docMk/>
            <pc:sldMk cId="3394305616" sldId="312"/>
            <ac:spMk id="3" creationId="{52C5AF1C-EBF4-AD66-48F2-DDA3FBCB6D15}"/>
          </ac:spMkLst>
        </pc:spChg>
        <pc:spChg chg="del mod ord">
          <ac:chgData name="Nathan Tingen" userId="9297047a-a768-429d-9537-9438d887ff36" providerId="ADAL" clId="{38502637-B85C-433E-AC13-4DE4613C0B9D}" dt="2026-01-08T18:30:49.715" v="138" actId="700"/>
          <ac:spMkLst>
            <pc:docMk/>
            <pc:sldMk cId="3394305616" sldId="312"/>
            <ac:spMk id="4" creationId="{538B1487-5F84-6B93-AE19-D8354741E15E}"/>
          </ac:spMkLst>
        </pc:spChg>
        <pc:spChg chg="del mod ord">
          <ac:chgData name="Nathan Tingen" userId="9297047a-a768-429d-9537-9438d887ff36" providerId="ADAL" clId="{38502637-B85C-433E-AC13-4DE4613C0B9D}" dt="2026-01-08T18:30:49.715" v="138" actId="700"/>
          <ac:spMkLst>
            <pc:docMk/>
            <pc:sldMk cId="3394305616" sldId="312"/>
            <ac:spMk id="5" creationId="{448AF63C-0891-326F-EB53-58D53163AA0D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55.691" v="139" actId="700"/>
        <pc:sldMkLst>
          <pc:docMk/>
          <pc:sldMk cId="433040468" sldId="313"/>
        </pc:sldMkLst>
        <pc:spChg chg="add mod ord">
          <ac:chgData name="Nathan Tingen" userId="9297047a-a768-429d-9537-9438d887ff36" providerId="ADAL" clId="{38502637-B85C-433E-AC13-4DE4613C0B9D}" dt="2026-01-08T18:30:55.691" v="139" actId="700"/>
          <ac:spMkLst>
            <pc:docMk/>
            <pc:sldMk cId="433040468" sldId="313"/>
            <ac:spMk id="2" creationId="{82AD96A7-67AF-FC5C-E3F7-FF3AD45B11F4}"/>
          </ac:spMkLst>
        </pc:spChg>
        <pc:spChg chg="add mod ord">
          <ac:chgData name="Nathan Tingen" userId="9297047a-a768-429d-9537-9438d887ff36" providerId="ADAL" clId="{38502637-B85C-433E-AC13-4DE4613C0B9D}" dt="2026-01-08T18:30:55.691" v="139" actId="700"/>
          <ac:spMkLst>
            <pc:docMk/>
            <pc:sldMk cId="433040468" sldId="313"/>
            <ac:spMk id="3" creationId="{2CC7C448-055E-4F81-584F-B160C0599ABE}"/>
          </ac:spMkLst>
        </pc:spChg>
        <pc:spChg chg="del mod ord">
          <ac:chgData name="Nathan Tingen" userId="9297047a-a768-429d-9537-9438d887ff36" providerId="ADAL" clId="{38502637-B85C-433E-AC13-4DE4613C0B9D}" dt="2026-01-08T18:30:55.691" v="139" actId="700"/>
          <ac:spMkLst>
            <pc:docMk/>
            <pc:sldMk cId="433040468" sldId="313"/>
            <ac:spMk id="4" creationId="{DDE1806F-9DBF-525D-5F5C-BAE58E782ABC}"/>
          </ac:spMkLst>
        </pc:spChg>
        <pc:spChg chg="del mod ord">
          <ac:chgData name="Nathan Tingen" userId="9297047a-a768-429d-9537-9438d887ff36" providerId="ADAL" clId="{38502637-B85C-433E-AC13-4DE4613C0B9D}" dt="2026-01-08T18:30:55.691" v="139" actId="700"/>
          <ac:spMkLst>
            <pc:docMk/>
            <pc:sldMk cId="433040468" sldId="313"/>
            <ac:spMk id="5" creationId="{AF51AF6D-263D-34B7-D7C3-19C401068833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0:59.045" v="140" actId="700"/>
        <pc:sldMkLst>
          <pc:docMk/>
          <pc:sldMk cId="3176793937" sldId="314"/>
        </pc:sldMkLst>
        <pc:spChg chg="add mod ord">
          <ac:chgData name="Nathan Tingen" userId="9297047a-a768-429d-9537-9438d887ff36" providerId="ADAL" clId="{38502637-B85C-433E-AC13-4DE4613C0B9D}" dt="2026-01-08T18:30:59.045" v="140" actId="700"/>
          <ac:spMkLst>
            <pc:docMk/>
            <pc:sldMk cId="3176793937" sldId="314"/>
            <ac:spMk id="2" creationId="{479ED2BA-00C0-7BF8-C8D8-C96BD6AFFC32}"/>
          </ac:spMkLst>
        </pc:spChg>
        <pc:spChg chg="add mod ord">
          <ac:chgData name="Nathan Tingen" userId="9297047a-a768-429d-9537-9438d887ff36" providerId="ADAL" clId="{38502637-B85C-433E-AC13-4DE4613C0B9D}" dt="2026-01-08T18:30:59.045" v="140" actId="700"/>
          <ac:spMkLst>
            <pc:docMk/>
            <pc:sldMk cId="3176793937" sldId="314"/>
            <ac:spMk id="3" creationId="{A83B9972-1C85-DB3E-ABCF-D0814C17F1E5}"/>
          </ac:spMkLst>
        </pc:spChg>
        <pc:spChg chg="del mod ord">
          <ac:chgData name="Nathan Tingen" userId="9297047a-a768-429d-9537-9438d887ff36" providerId="ADAL" clId="{38502637-B85C-433E-AC13-4DE4613C0B9D}" dt="2026-01-08T18:30:59.045" v="140" actId="700"/>
          <ac:spMkLst>
            <pc:docMk/>
            <pc:sldMk cId="3176793937" sldId="314"/>
            <ac:spMk id="4" creationId="{B85632EB-CB91-4D6D-9B19-DB7573708835}"/>
          </ac:spMkLst>
        </pc:spChg>
        <pc:spChg chg="del mod ord">
          <ac:chgData name="Nathan Tingen" userId="9297047a-a768-429d-9537-9438d887ff36" providerId="ADAL" clId="{38502637-B85C-433E-AC13-4DE4613C0B9D}" dt="2026-01-08T18:30:59.045" v="140" actId="700"/>
          <ac:spMkLst>
            <pc:docMk/>
            <pc:sldMk cId="3176793937" sldId="314"/>
            <ac:spMk id="5" creationId="{C36F7DA7-0601-A266-4DD2-9F8FBF88458C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1:04.837" v="141" actId="700"/>
        <pc:sldMkLst>
          <pc:docMk/>
          <pc:sldMk cId="2342313516" sldId="315"/>
        </pc:sldMkLst>
        <pc:spChg chg="del mod ord">
          <ac:chgData name="Nathan Tingen" userId="9297047a-a768-429d-9537-9438d887ff36" providerId="ADAL" clId="{38502637-B85C-433E-AC13-4DE4613C0B9D}" dt="2026-01-08T18:31:04.837" v="141" actId="700"/>
          <ac:spMkLst>
            <pc:docMk/>
            <pc:sldMk cId="2342313516" sldId="315"/>
            <ac:spMk id="2" creationId="{442A906C-8F53-81F1-CF1C-86C5078C1F56}"/>
          </ac:spMkLst>
        </pc:spChg>
        <pc:spChg chg="del mod ord">
          <ac:chgData name="Nathan Tingen" userId="9297047a-a768-429d-9537-9438d887ff36" providerId="ADAL" clId="{38502637-B85C-433E-AC13-4DE4613C0B9D}" dt="2026-01-08T18:31:04.837" v="141" actId="700"/>
          <ac:spMkLst>
            <pc:docMk/>
            <pc:sldMk cId="2342313516" sldId="315"/>
            <ac:spMk id="3" creationId="{D3E50E6F-8643-39EC-9DC9-FCE6633E32DD}"/>
          </ac:spMkLst>
        </pc:spChg>
        <pc:spChg chg="add mod ord">
          <ac:chgData name="Nathan Tingen" userId="9297047a-a768-429d-9537-9438d887ff36" providerId="ADAL" clId="{38502637-B85C-433E-AC13-4DE4613C0B9D}" dt="2026-01-08T18:31:04.837" v="141" actId="700"/>
          <ac:spMkLst>
            <pc:docMk/>
            <pc:sldMk cId="2342313516" sldId="315"/>
            <ac:spMk id="4" creationId="{08E90DBD-C872-A6CF-3CF5-38B325A4C78A}"/>
          </ac:spMkLst>
        </pc:spChg>
        <pc:spChg chg="add mod ord">
          <ac:chgData name="Nathan Tingen" userId="9297047a-a768-429d-9537-9438d887ff36" providerId="ADAL" clId="{38502637-B85C-433E-AC13-4DE4613C0B9D}" dt="2026-01-08T18:31:04.837" v="141" actId="700"/>
          <ac:spMkLst>
            <pc:docMk/>
            <pc:sldMk cId="2342313516" sldId="315"/>
            <ac:spMk id="5" creationId="{332339F4-C00F-EAF7-E052-E6F5A15EDE6F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1:08.257" v="142" actId="700"/>
        <pc:sldMkLst>
          <pc:docMk/>
          <pc:sldMk cId="1207968618" sldId="316"/>
        </pc:sldMkLst>
        <pc:spChg chg="add mod ord">
          <ac:chgData name="Nathan Tingen" userId="9297047a-a768-429d-9537-9438d887ff36" providerId="ADAL" clId="{38502637-B85C-433E-AC13-4DE4613C0B9D}" dt="2026-01-08T18:31:08.257" v="142" actId="700"/>
          <ac:spMkLst>
            <pc:docMk/>
            <pc:sldMk cId="1207968618" sldId="316"/>
            <ac:spMk id="2" creationId="{3D00F5D4-5240-1223-7694-5ED731CB07F1}"/>
          </ac:spMkLst>
        </pc:spChg>
        <pc:spChg chg="add mod ord">
          <ac:chgData name="Nathan Tingen" userId="9297047a-a768-429d-9537-9438d887ff36" providerId="ADAL" clId="{38502637-B85C-433E-AC13-4DE4613C0B9D}" dt="2026-01-08T18:31:08.257" v="142" actId="700"/>
          <ac:spMkLst>
            <pc:docMk/>
            <pc:sldMk cId="1207968618" sldId="316"/>
            <ac:spMk id="3" creationId="{C94C6505-E4BA-7288-4700-FC101B2A4F0B}"/>
          </ac:spMkLst>
        </pc:spChg>
        <pc:spChg chg="del mod ord">
          <ac:chgData name="Nathan Tingen" userId="9297047a-a768-429d-9537-9438d887ff36" providerId="ADAL" clId="{38502637-B85C-433E-AC13-4DE4613C0B9D}" dt="2026-01-08T18:31:08.257" v="142" actId="700"/>
          <ac:spMkLst>
            <pc:docMk/>
            <pc:sldMk cId="1207968618" sldId="316"/>
            <ac:spMk id="4" creationId="{7F784B81-998F-BB15-7B3E-3E9E51D1C9E9}"/>
          </ac:spMkLst>
        </pc:spChg>
        <pc:spChg chg="del mod ord">
          <ac:chgData name="Nathan Tingen" userId="9297047a-a768-429d-9537-9438d887ff36" providerId="ADAL" clId="{38502637-B85C-433E-AC13-4DE4613C0B9D}" dt="2026-01-08T18:31:08.257" v="142" actId="700"/>
          <ac:spMkLst>
            <pc:docMk/>
            <pc:sldMk cId="1207968618" sldId="316"/>
            <ac:spMk id="5" creationId="{CAE79AA4-A09D-81FD-AA6A-628475904807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1:13.060" v="143" actId="700"/>
        <pc:sldMkLst>
          <pc:docMk/>
          <pc:sldMk cId="3255501725" sldId="317"/>
        </pc:sldMkLst>
        <pc:spChg chg="del mod ord">
          <ac:chgData name="Nathan Tingen" userId="9297047a-a768-429d-9537-9438d887ff36" providerId="ADAL" clId="{38502637-B85C-433E-AC13-4DE4613C0B9D}" dt="2026-01-08T18:31:13.060" v="143" actId="700"/>
          <ac:spMkLst>
            <pc:docMk/>
            <pc:sldMk cId="3255501725" sldId="317"/>
            <ac:spMk id="2" creationId="{3CA40404-8CDE-9553-BC7B-C82B41D049C5}"/>
          </ac:spMkLst>
        </pc:spChg>
        <pc:spChg chg="del mod ord">
          <ac:chgData name="Nathan Tingen" userId="9297047a-a768-429d-9537-9438d887ff36" providerId="ADAL" clId="{38502637-B85C-433E-AC13-4DE4613C0B9D}" dt="2026-01-08T18:31:13.060" v="143" actId="700"/>
          <ac:spMkLst>
            <pc:docMk/>
            <pc:sldMk cId="3255501725" sldId="317"/>
            <ac:spMk id="3" creationId="{F542DEA5-D2FB-C760-DD86-F86A100CF0BD}"/>
          </ac:spMkLst>
        </pc:spChg>
        <pc:spChg chg="add mod ord">
          <ac:chgData name="Nathan Tingen" userId="9297047a-a768-429d-9537-9438d887ff36" providerId="ADAL" clId="{38502637-B85C-433E-AC13-4DE4613C0B9D}" dt="2026-01-08T18:31:13.060" v="143" actId="700"/>
          <ac:spMkLst>
            <pc:docMk/>
            <pc:sldMk cId="3255501725" sldId="317"/>
            <ac:spMk id="4" creationId="{69FE5978-44B5-5111-3CDA-C5FEBAE390A5}"/>
          </ac:spMkLst>
        </pc:spChg>
        <pc:spChg chg="add mod ord">
          <ac:chgData name="Nathan Tingen" userId="9297047a-a768-429d-9537-9438d887ff36" providerId="ADAL" clId="{38502637-B85C-433E-AC13-4DE4613C0B9D}" dt="2026-01-08T18:31:13.060" v="143" actId="700"/>
          <ac:spMkLst>
            <pc:docMk/>
            <pc:sldMk cId="3255501725" sldId="317"/>
            <ac:spMk id="5" creationId="{CA7E2D19-0BAD-B5DE-8411-38855F23224C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1:16.130" v="144" actId="700"/>
        <pc:sldMkLst>
          <pc:docMk/>
          <pc:sldMk cId="1246373513" sldId="318"/>
        </pc:sldMkLst>
        <pc:spChg chg="add mod ord">
          <ac:chgData name="Nathan Tingen" userId="9297047a-a768-429d-9537-9438d887ff36" providerId="ADAL" clId="{38502637-B85C-433E-AC13-4DE4613C0B9D}" dt="2026-01-08T18:31:16.130" v="144" actId="700"/>
          <ac:spMkLst>
            <pc:docMk/>
            <pc:sldMk cId="1246373513" sldId="318"/>
            <ac:spMk id="2" creationId="{0FF54002-CE89-942B-2CEE-8F301EE24061}"/>
          </ac:spMkLst>
        </pc:spChg>
        <pc:spChg chg="add mod ord">
          <ac:chgData name="Nathan Tingen" userId="9297047a-a768-429d-9537-9438d887ff36" providerId="ADAL" clId="{38502637-B85C-433E-AC13-4DE4613C0B9D}" dt="2026-01-08T18:31:16.130" v="144" actId="700"/>
          <ac:spMkLst>
            <pc:docMk/>
            <pc:sldMk cId="1246373513" sldId="318"/>
            <ac:spMk id="3" creationId="{9FA5E928-886A-A432-D064-7EE29385C8C4}"/>
          </ac:spMkLst>
        </pc:spChg>
        <pc:spChg chg="del mod ord">
          <ac:chgData name="Nathan Tingen" userId="9297047a-a768-429d-9537-9438d887ff36" providerId="ADAL" clId="{38502637-B85C-433E-AC13-4DE4613C0B9D}" dt="2026-01-08T18:31:16.130" v="144" actId="700"/>
          <ac:spMkLst>
            <pc:docMk/>
            <pc:sldMk cId="1246373513" sldId="318"/>
            <ac:spMk id="4" creationId="{00007FB5-CD8E-BE67-C1B5-311A2C165D69}"/>
          </ac:spMkLst>
        </pc:spChg>
        <pc:spChg chg="del mod ord">
          <ac:chgData name="Nathan Tingen" userId="9297047a-a768-429d-9537-9438d887ff36" providerId="ADAL" clId="{38502637-B85C-433E-AC13-4DE4613C0B9D}" dt="2026-01-08T18:31:16.130" v="144" actId="700"/>
          <ac:spMkLst>
            <pc:docMk/>
            <pc:sldMk cId="1246373513" sldId="318"/>
            <ac:spMk id="5" creationId="{0D2E0AD6-2405-FD42-D428-BF16B6075A3E}"/>
          </ac:spMkLst>
        </pc:spChg>
      </pc:sldChg>
      <pc:sldChg chg="addSp delSp modSp add mod replId modClrScheme chgLayout">
        <pc:chgData name="Nathan Tingen" userId="9297047a-a768-429d-9537-9438d887ff36" providerId="ADAL" clId="{38502637-B85C-433E-AC13-4DE4613C0B9D}" dt="2026-01-08T18:31:20.418" v="145" actId="700"/>
        <pc:sldMkLst>
          <pc:docMk/>
          <pc:sldMk cId="1945458251" sldId="319"/>
        </pc:sldMkLst>
        <pc:spChg chg="del mod ord">
          <ac:chgData name="Nathan Tingen" userId="9297047a-a768-429d-9537-9438d887ff36" providerId="ADAL" clId="{38502637-B85C-433E-AC13-4DE4613C0B9D}" dt="2026-01-08T18:31:20.418" v="145" actId="700"/>
          <ac:spMkLst>
            <pc:docMk/>
            <pc:sldMk cId="1945458251" sldId="319"/>
            <ac:spMk id="2" creationId="{86EE576C-8F67-913E-6A6B-59FA5A921B1E}"/>
          </ac:spMkLst>
        </pc:spChg>
        <pc:spChg chg="del mod ord">
          <ac:chgData name="Nathan Tingen" userId="9297047a-a768-429d-9537-9438d887ff36" providerId="ADAL" clId="{38502637-B85C-433E-AC13-4DE4613C0B9D}" dt="2026-01-08T18:31:20.418" v="145" actId="700"/>
          <ac:spMkLst>
            <pc:docMk/>
            <pc:sldMk cId="1945458251" sldId="319"/>
            <ac:spMk id="3" creationId="{EB9B7B22-A459-00CA-7859-7D981F6191F1}"/>
          </ac:spMkLst>
        </pc:spChg>
        <pc:spChg chg="add mod ord">
          <ac:chgData name="Nathan Tingen" userId="9297047a-a768-429d-9537-9438d887ff36" providerId="ADAL" clId="{38502637-B85C-433E-AC13-4DE4613C0B9D}" dt="2026-01-08T18:31:20.418" v="145" actId="700"/>
          <ac:spMkLst>
            <pc:docMk/>
            <pc:sldMk cId="1945458251" sldId="319"/>
            <ac:spMk id="4" creationId="{A52E9F5A-D7EB-DAA2-EF6A-5FD1922731C5}"/>
          </ac:spMkLst>
        </pc:spChg>
        <pc:spChg chg="add mod ord">
          <ac:chgData name="Nathan Tingen" userId="9297047a-a768-429d-9537-9438d887ff36" providerId="ADAL" clId="{38502637-B85C-433E-AC13-4DE4613C0B9D}" dt="2026-01-08T18:31:20.418" v="145" actId="700"/>
          <ac:spMkLst>
            <pc:docMk/>
            <pc:sldMk cId="1945458251" sldId="319"/>
            <ac:spMk id="5" creationId="{2D4B2313-6A2E-B8D9-9ED5-37A6118BF98A}"/>
          </ac:spMkLst>
        </pc:spChg>
      </pc:sldChg>
      <pc:sldChg chg="add del replId">
        <pc:chgData name="Nathan Tingen" userId="9297047a-a768-429d-9537-9438d887ff36" providerId="ADAL" clId="{38502637-B85C-433E-AC13-4DE4613C0B9D}" dt="2026-01-08T18:31:22.984" v="146" actId="47"/>
        <pc:sldMkLst>
          <pc:docMk/>
          <pc:sldMk cId="32444330" sldId="320"/>
        </pc:sldMkLst>
      </pc:sldChg>
      <pc:sldChg chg="add del replId">
        <pc:chgData name="Nathan Tingen" userId="9297047a-a768-429d-9537-9438d887ff36" providerId="ADAL" clId="{38502637-B85C-433E-AC13-4DE4613C0B9D}" dt="2026-01-08T18:31:22.984" v="146" actId="47"/>
        <pc:sldMkLst>
          <pc:docMk/>
          <pc:sldMk cId="1134652536" sldId="321"/>
        </pc:sldMkLst>
      </pc:sldChg>
      <pc:sldMasterChg chg="addSldLayout modSldLayout">
        <pc:chgData name="Nathan Tingen" userId="9297047a-a768-429d-9537-9438d887ff36" providerId="ADAL" clId="{38502637-B85C-433E-AC13-4DE4613C0B9D}" dt="2026-01-08T18:29:17.740" v="125"/>
        <pc:sldMasterMkLst>
          <pc:docMk/>
          <pc:sldMasterMk cId="443311994" sldId="2147483648"/>
        </pc:sldMasterMkLst>
        <pc:sldLayoutChg chg="addSp delSp modSp mod">
          <pc:chgData name="Nathan Tingen" userId="9297047a-a768-429d-9537-9438d887ff36" providerId="ADAL" clId="{38502637-B85C-433E-AC13-4DE4613C0B9D}" dt="2026-01-06T21:55:55.686" v="39"/>
          <pc:sldLayoutMkLst>
            <pc:docMk/>
            <pc:sldMasterMk cId="443311994" sldId="2147483648"/>
            <pc:sldLayoutMk cId="1565947285" sldId="2147483649"/>
          </pc:sldLayoutMkLst>
          <pc:picChg chg="add mod">
            <ac:chgData name="Nathan Tingen" userId="9297047a-a768-429d-9537-9438d887ff36" providerId="ADAL" clId="{38502637-B85C-433E-AC13-4DE4613C0B9D}" dt="2026-01-06T21:55:55.686" v="39"/>
            <ac:picMkLst>
              <pc:docMk/>
              <pc:sldMasterMk cId="443311994" sldId="2147483648"/>
              <pc:sldLayoutMk cId="1565947285" sldId="2147483649"/>
              <ac:picMk id="10" creationId="{09B9F8FA-480B-8247-22CD-3B03A5938A81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33.585" v="49"/>
          <pc:sldLayoutMkLst>
            <pc:docMk/>
            <pc:sldMasterMk cId="443311994" sldId="2147483648"/>
            <pc:sldLayoutMk cId="776825332" sldId="2147483651"/>
          </pc:sldLayoutMkLst>
          <pc:picChg chg="add mod">
            <ac:chgData name="Nathan Tingen" userId="9297047a-a768-429d-9537-9438d887ff36" providerId="ADAL" clId="{38502637-B85C-433E-AC13-4DE4613C0B9D}" dt="2026-01-06T21:56:33.585" v="49"/>
            <ac:picMkLst>
              <pc:docMk/>
              <pc:sldMasterMk cId="443311994" sldId="2147483648"/>
              <pc:sldLayoutMk cId="776825332" sldId="2147483651"/>
              <ac:picMk id="7" creationId="{326D9590-92C4-5BE0-6005-78DF98EC45E4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9:32.001" v="94" actId="12789"/>
          <pc:sldLayoutMkLst>
            <pc:docMk/>
            <pc:sldMasterMk cId="443311994" sldId="2147483648"/>
            <pc:sldLayoutMk cId="2530327399" sldId="2147483661"/>
          </pc:sldLayoutMkLst>
          <pc:picChg chg="mod topLvl">
            <ac:chgData name="Nathan Tingen" userId="9297047a-a768-429d-9537-9438d887ff36" providerId="ADAL" clId="{38502637-B85C-433E-AC13-4DE4613C0B9D}" dt="2026-01-06T21:59:32.001" v="94" actId="12789"/>
            <ac:picMkLst>
              <pc:docMk/>
              <pc:sldMasterMk cId="443311994" sldId="2147483648"/>
              <pc:sldLayoutMk cId="2530327399" sldId="2147483661"/>
              <ac:picMk id="13" creationId="{BDF92A0B-A3C0-701D-5F8C-678EEB075C8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41.880" v="50"/>
          <pc:sldLayoutMkLst>
            <pc:docMk/>
            <pc:sldMasterMk cId="443311994" sldId="2147483648"/>
            <pc:sldLayoutMk cId="458232943" sldId="2147483663"/>
          </pc:sldLayoutMkLst>
          <pc:picChg chg="add mod">
            <ac:chgData name="Nathan Tingen" userId="9297047a-a768-429d-9537-9438d887ff36" providerId="ADAL" clId="{38502637-B85C-433E-AC13-4DE4613C0B9D}" dt="2026-01-06T21:56:41.880" v="50"/>
            <ac:picMkLst>
              <pc:docMk/>
              <pc:sldMasterMk cId="443311994" sldId="2147483648"/>
              <pc:sldLayoutMk cId="458232943" sldId="2147483663"/>
              <ac:picMk id="7" creationId="{5DB94E98-4BE6-F0C0-1FA5-EF5E05520A04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03.512" v="55"/>
          <pc:sldLayoutMkLst>
            <pc:docMk/>
            <pc:sldMasterMk cId="443311994" sldId="2147483648"/>
            <pc:sldLayoutMk cId="2677889510" sldId="2147483664"/>
          </pc:sldLayoutMkLst>
          <pc:picChg chg="add mod">
            <ac:chgData name="Nathan Tingen" userId="9297047a-a768-429d-9537-9438d887ff36" providerId="ADAL" clId="{38502637-B85C-433E-AC13-4DE4613C0B9D}" dt="2026-01-06T21:57:03.512" v="55"/>
            <ac:picMkLst>
              <pc:docMk/>
              <pc:sldMasterMk cId="443311994" sldId="2147483648"/>
              <pc:sldLayoutMk cId="2677889510" sldId="2147483664"/>
              <ac:picMk id="7" creationId="{11BFF399-319E-67B3-D200-A08BE38651A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2:00:23.007" v="101" actId="21"/>
          <pc:sldLayoutMkLst>
            <pc:docMk/>
            <pc:sldMasterMk cId="443311994" sldId="2147483648"/>
            <pc:sldLayoutMk cId="1953267245" sldId="2147483735"/>
          </pc:sldLayoutMkLst>
          <pc:picChg chg="add mod">
            <ac:chgData name="Nathan Tingen" userId="9297047a-a768-429d-9537-9438d887ff36" providerId="ADAL" clId="{38502637-B85C-433E-AC13-4DE4613C0B9D}" dt="2026-01-06T21:59:37.033" v="95"/>
            <ac:picMkLst>
              <pc:docMk/>
              <pc:sldMasterMk cId="443311994" sldId="2147483648"/>
              <pc:sldLayoutMk cId="1953267245" sldId="2147483735"/>
              <ac:picMk id="9" creationId="{E58F7B48-D38E-A191-1CDE-0495D550E3A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2:00:24.986" v="102"/>
          <pc:sldLayoutMkLst>
            <pc:docMk/>
            <pc:sldMasterMk cId="443311994" sldId="2147483648"/>
            <pc:sldLayoutMk cId="4291247851" sldId="2147483736"/>
          </pc:sldLayoutMkLst>
          <pc:picChg chg="add mod">
            <ac:chgData name="Nathan Tingen" userId="9297047a-a768-429d-9537-9438d887ff36" providerId="ADAL" clId="{38502637-B85C-433E-AC13-4DE4613C0B9D}" dt="2026-01-06T22:00:24.986" v="102"/>
            <ac:picMkLst>
              <pc:docMk/>
              <pc:sldMasterMk cId="443311994" sldId="2147483648"/>
              <pc:sldLayoutMk cId="4291247851" sldId="2147483736"/>
              <ac:picMk id="10" creationId="{96702C7D-7BC0-DCBD-2D6F-8DABD316B8E6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30.664" v="48"/>
          <pc:sldLayoutMkLst>
            <pc:docMk/>
            <pc:sldMasterMk cId="443311994" sldId="2147483648"/>
            <pc:sldLayoutMk cId="2658688246" sldId="2147483738"/>
          </pc:sldLayoutMkLst>
          <pc:picChg chg="add mod">
            <ac:chgData name="Nathan Tingen" userId="9297047a-a768-429d-9537-9438d887ff36" providerId="ADAL" clId="{38502637-B85C-433E-AC13-4DE4613C0B9D}" dt="2026-01-06T21:56:30.664" v="48"/>
            <ac:picMkLst>
              <pc:docMk/>
              <pc:sldMasterMk cId="443311994" sldId="2147483648"/>
              <pc:sldLayoutMk cId="2658688246" sldId="2147483738"/>
              <ac:picMk id="7" creationId="{25E75EBF-85D3-BCD3-897D-9C8C17F3CC84}"/>
            </ac:picMkLst>
          </pc:picChg>
          <pc:picChg chg="add del">
            <ac:chgData name="Nathan Tingen" userId="9297047a-a768-429d-9537-9438d887ff36" providerId="ADAL" clId="{38502637-B85C-433E-AC13-4DE4613C0B9D}" dt="2026-01-06T21:53:31.632" v="8" actId="478"/>
            <ac:picMkLst>
              <pc:docMk/>
              <pc:sldMasterMk cId="443311994" sldId="2147483648"/>
              <pc:sldLayoutMk cId="2658688246" sldId="2147483738"/>
              <ac:picMk id="9" creationId="{0036F1B4-1078-F5B1-5406-CA797DCDB91F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44.345" v="51"/>
          <pc:sldLayoutMkLst>
            <pc:docMk/>
            <pc:sldMasterMk cId="443311994" sldId="2147483648"/>
            <pc:sldLayoutMk cId="4198306348" sldId="2147483739"/>
          </pc:sldLayoutMkLst>
          <pc:picChg chg="add mod">
            <ac:chgData name="Nathan Tingen" userId="9297047a-a768-429d-9537-9438d887ff36" providerId="ADAL" clId="{38502637-B85C-433E-AC13-4DE4613C0B9D}" dt="2026-01-06T21:56:44.345" v="51"/>
            <ac:picMkLst>
              <pc:docMk/>
              <pc:sldMasterMk cId="443311994" sldId="2147483648"/>
              <pc:sldLayoutMk cId="4198306348" sldId="2147483739"/>
              <ac:picMk id="7" creationId="{A16365F0-6205-6635-715A-E0A5CB4AF1A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06.922" v="56"/>
          <pc:sldLayoutMkLst>
            <pc:docMk/>
            <pc:sldMasterMk cId="443311994" sldId="2147483648"/>
            <pc:sldLayoutMk cId="3513466207" sldId="2147483740"/>
          </pc:sldLayoutMkLst>
          <pc:picChg chg="add mod">
            <ac:chgData name="Nathan Tingen" userId="9297047a-a768-429d-9537-9438d887ff36" providerId="ADAL" clId="{38502637-B85C-433E-AC13-4DE4613C0B9D}" dt="2026-01-06T21:57:06.922" v="56"/>
            <ac:picMkLst>
              <pc:docMk/>
              <pc:sldMasterMk cId="443311994" sldId="2147483648"/>
              <pc:sldLayoutMk cId="3513466207" sldId="2147483740"/>
              <ac:picMk id="7" creationId="{22A9DF03-305F-2FF7-974B-8464836D87BF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2:00:03.899" v="99" actId="21"/>
          <pc:sldLayoutMkLst>
            <pc:docMk/>
            <pc:sldMasterMk cId="443311994" sldId="2147483648"/>
            <pc:sldLayoutMk cId="3878407590" sldId="2147483741"/>
          </pc:sldLayoutMkLst>
          <pc:picChg chg="add mod">
            <ac:chgData name="Nathan Tingen" userId="9297047a-a768-429d-9537-9438d887ff36" providerId="ADAL" clId="{38502637-B85C-433E-AC13-4DE4613C0B9D}" dt="2026-01-06T21:59:40.163" v="96"/>
            <ac:picMkLst>
              <pc:docMk/>
              <pc:sldMasterMk cId="443311994" sldId="2147483648"/>
              <pc:sldLayoutMk cId="3878407590" sldId="2147483741"/>
              <ac:picMk id="9" creationId="{37479500-35F6-4CFE-B459-C40A2E90A29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2:00:05.762" v="100"/>
          <pc:sldLayoutMkLst>
            <pc:docMk/>
            <pc:sldMasterMk cId="443311994" sldId="2147483648"/>
            <pc:sldLayoutMk cId="3795534943" sldId="2147483742"/>
          </pc:sldLayoutMkLst>
          <pc:picChg chg="add mod">
            <ac:chgData name="Nathan Tingen" userId="9297047a-a768-429d-9537-9438d887ff36" providerId="ADAL" clId="{38502637-B85C-433E-AC13-4DE4613C0B9D}" dt="2026-01-06T22:00:05.762" v="100"/>
            <ac:picMkLst>
              <pc:docMk/>
              <pc:sldMasterMk cId="443311994" sldId="2147483648"/>
              <pc:sldLayoutMk cId="3795534943" sldId="2147483742"/>
              <ac:picMk id="10" creationId="{E945C76E-4822-8F4D-D06D-8DDA3385D938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26.984" v="47"/>
          <pc:sldLayoutMkLst>
            <pc:docMk/>
            <pc:sldMasterMk cId="443311994" sldId="2147483648"/>
            <pc:sldLayoutMk cId="2295151202" sldId="2147483744"/>
          </pc:sldLayoutMkLst>
          <pc:picChg chg="add mod">
            <ac:chgData name="Nathan Tingen" userId="9297047a-a768-429d-9537-9438d887ff36" providerId="ADAL" clId="{38502637-B85C-433E-AC13-4DE4613C0B9D}" dt="2026-01-06T21:56:26.984" v="47"/>
            <ac:picMkLst>
              <pc:docMk/>
              <pc:sldMasterMk cId="443311994" sldId="2147483648"/>
              <pc:sldLayoutMk cId="2295151202" sldId="2147483744"/>
              <ac:picMk id="7" creationId="{4A8B2691-C05E-B096-8110-C09073EEFB6D}"/>
            </ac:picMkLst>
          </pc:picChg>
          <pc:picChg chg="add del">
            <ac:chgData name="Nathan Tingen" userId="9297047a-a768-429d-9537-9438d887ff36" providerId="ADAL" clId="{38502637-B85C-433E-AC13-4DE4613C0B9D}" dt="2026-01-06T21:53:47.776" v="15" actId="478"/>
            <ac:picMkLst>
              <pc:docMk/>
              <pc:sldMasterMk cId="443311994" sldId="2147483648"/>
              <pc:sldLayoutMk cId="2295151202" sldId="2147483744"/>
              <ac:picMk id="9" creationId="{695C27CF-3BA7-7E93-67B1-FF76BA3BD78B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46.281" v="52"/>
          <pc:sldLayoutMkLst>
            <pc:docMk/>
            <pc:sldMasterMk cId="443311994" sldId="2147483648"/>
            <pc:sldLayoutMk cId="1298322607" sldId="2147483745"/>
          </pc:sldLayoutMkLst>
          <pc:picChg chg="add mod">
            <ac:chgData name="Nathan Tingen" userId="9297047a-a768-429d-9537-9438d887ff36" providerId="ADAL" clId="{38502637-B85C-433E-AC13-4DE4613C0B9D}" dt="2026-01-06T21:56:46.281" v="52"/>
            <ac:picMkLst>
              <pc:docMk/>
              <pc:sldMasterMk cId="443311994" sldId="2147483648"/>
              <pc:sldLayoutMk cId="1298322607" sldId="2147483745"/>
              <ac:picMk id="7" creationId="{E531BFCC-41EE-5DCA-B2DB-1446FC72BBE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08.762" v="57"/>
          <pc:sldLayoutMkLst>
            <pc:docMk/>
            <pc:sldMasterMk cId="443311994" sldId="2147483648"/>
            <pc:sldLayoutMk cId="1335980323" sldId="2147483746"/>
          </pc:sldLayoutMkLst>
          <pc:picChg chg="add mod">
            <ac:chgData name="Nathan Tingen" userId="9297047a-a768-429d-9537-9438d887ff36" providerId="ADAL" clId="{38502637-B85C-433E-AC13-4DE4613C0B9D}" dt="2026-01-06T21:57:08.762" v="57"/>
            <ac:picMkLst>
              <pc:docMk/>
              <pc:sldMasterMk cId="443311994" sldId="2147483648"/>
              <pc:sldLayoutMk cId="1335980323" sldId="2147483746"/>
              <ac:picMk id="7" creationId="{A0A68F62-BBE9-0A7D-8AC9-8017C5CFF107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9:42.705" v="97"/>
          <pc:sldLayoutMkLst>
            <pc:docMk/>
            <pc:sldMasterMk cId="443311994" sldId="2147483648"/>
            <pc:sldLayoutMk cId="284386338" sldId="2147483747"/>
          </pc:sldLayoutMkLst>
          <pc:picChg chg="add mod">
            <ac:chgData name="Nathan Tingen" userId="9297047a-a768-429d-9537-9438d887ff36" providerId="ADAL" clId="{38502637-B85C-433E-AC13-4DE4613C0B9D}" dt="2026-01-06T21:59:42.705" v="97"/>
            <ac:picMkLst>
              <pc:docMk/>
              <pc:sldMasterMk cId="443311994" sldId="2147483648"/>
              <pc:sldLayoutMk cId="284386338" sldId="2147483747"/>
              <ac:picMk id="9" creationId="{1BEB770E-6DC8-A978-8816-D464C9104ADA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07.411" v="43"/>
          <pc:sldLayoutMkLst>
            <pc:docMk/>
            <pc:sldMasterMk cId="443311994" sldId="2147483648"/>
            <pc:sldLayoutMk cId="1962141399" sldId="2147483748"/>
          </pc:sldLayoutMkLst>
          <pc:picChg chg="add mod">
            <ac:chgData name="Nathan Tingen" userId="9297047a-a768-429d-9537-9438d887ff36" providerId="ADAL" clId="{38502637-B85C-433E-AC13-4DE4613C0B9D}" dt="2026-01-06T21:56:07.411" v="43"/>
            <ac:picMkLst>
              <pc:docMk/>
              <pc:sldMasterMk cId="443311994" sldId="2147483648"/>
              <pc:sldLayoutMk cId="1962141399" sldId="2147483748"/>
              <ac:picMk id="10" creationId="{52CF9EB3-9D35-ACA9-4678-D11318476A1C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24.064" v="46"/>
          <pc:sldLayoutMkLst>
            <pc:docMk/>
            <pc:sldMasterMk cId="443311994" sldId="2147483648"/>
            <pc:sldLayoutMk cId="3043854303" sldId="2147483750"/>
          </pc:sldLayoutMkLst>
          <pc:picChg chg="add mod">
            <ac:chgData name="Nathan Tingen" userId="9297047a-a768-429d-9537-9438d887ff36" providerId="ADAL" clId="{38502637-B85C-433E-AC13-4DE4613C0B9D}" dt="2026-01-06T21:56:24.064" v="46"/>
            <ac:picMkLst>
              <pc:docMk/>
              <pc:sldMasterMk cId="443311994" sldId="2147483648"/>
              <pc:sldLayoutMk cId="3043854303" sldId="2147483750"/>
              <ac:picMk id="7" creationId="{A30E454A-4A83-3A24-FFCF-157D5C4B4224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48.272" v="53"/>
          <pc:sldLayoutMkLst>
            <pc:docMk/>
            <pc:sldMasterMk cId="443311994" sldId="2147483648"/>
            <pc:sldLayoutMk cId="901868633" sldId="2147483751"/>
          </pc:sldLayoutMkLst>
          <pc:picChg chg="add mod">
            <ac:chgData name="Nathan Tingen" userId="9297047a-a768-429d-9537-9438d887ff36" providerId="ADAL" clId="{38502637-B85C-433E-AC13-4DE4613C0B9D}" dt="2026-01-06T21:56:48.272" v="53"/>
            <ac:picMkLst>
              <pc:docMk/>
              <pc:sldMasterMk cId="443311994" sldId="2147483648"/>
              <pc:sldLayoutMk cId="901868633" sldId="2147483751"/>
              <ac:picMk id="7" creationId="{5349627F-29DB-9969-B8EC-5C4EABE2921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10.590" v="58"/>
          <pc:sldLayoutMkLst>
            <pc:docMk/>
            <pc:sldMasterMk cId="443311994" sldId="2147483648"/>
            <pc:sldLayoutMk cId="2991125437" sldId="2147483752"/>
          </pc:sldLayoutMkLst>
          <pc:picChg chg="add mod">
            <ac:chgData name="Nathan Tingen" userId="9297047a-a768-429d-9537-9438d887ff36" providerId="ADAL" clId="{38502637-B85C-433E-AC13-4DE4613C0B9D}" dt="2026-01-06T21:57:10.590" v="58"/>
            <ac:picMkLst>
              <pc:docMk/>
              <pc:sldMasterMk cId="443311994" sldId="2147483648"/>
              <pc:sldLayoutMk cId="2991125437" sldId="2147483752"/>
              <ac:picMk id="7" creationId="{897B4EF7-4415-7689-D526-D950EB659F03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9:45.144" v="98"/>
          <pc:sldLayoutMkLst>
            <pc:docMk/>
            <pc:sldMasterMk cId="443311994" sldId="2147483648"/>
            <pc:sldLayoutMk cId="3097825749" sldId="2147483753"/>
          </pc:sldLayoutMkLst>
          <pc:picChg chg="add mod">
            <ac:chgData name="Nathan Tingen" userId="9297047a-a768-429d-9537-9438d887ff36" providerId="ADAL" clId="{38502637-B85C-433E-AC13-4DE4613C0B9D}" dt="2026-01-06T21:59:45.144" v="98"/>
            <ac:picMkLst>
              <pc:docMk/>
              <pc:sldMasterMk cId="443311994" sldId="2147483648"/>
              <pc:sldLayoutMk cId="3097825749" sldId="2147483753"/>
              <ac:picMk id="3" creationId="{64297218-1DA7-4C87-AA07-1A6110B513B7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09.977" v="44"/>
          <pc:sldLayoutMkLst>
            <pc:docMk/>
            <pc:sldMasterMk cId="443311994" sldId="2147483648"/>
            <pc:sldLayoutMk cId="1292511143" sldId="2147483754"/>
          </pc:sldLayoutMkLst>
          <pc:picChg chg="add mod">
            <ac:chgData name="Nathan Tingen" userId="9297047a-a768-429d-9537-9438d887ff36" providerId="ADAL" clId="{38502637-B85C-433E-AC13-4DE4613C0B9D}" dt="2026-01-06T21:56:09.977" v="44"/>
            <ac:picMkLst>
              <pc:docMk/>
              <pc:sldMasterMk cId="443311994" sldId="2147483648"/>
              <pc:sldLayoutMk cId="1292511143" sldId="2147483754"/>
              <ac:picMk id="10" creationId="{2E0C8C90-9AC9-E426-C643-55DD6FAC8A26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21.305" v="45"/>
          <pc:sldLayoutMkLst>
            <pc:docMk/>
            <pc:sldMasterMk cId="443311994" sldId="2147483648"/>
            <pc:sldLayoutMk cId="218834144" sldId="2147483756"/>
          </pc:sldLayoutMkLst>
          <pc:picChg chg="add mod">
            <ac:chgData name="Nathan Tingen" userId="9297047a-a768-429d-9537-9438d887ff36" providerId="ADAL" clId="{38502637-B85C-433E-AC13-4DE4613C0B9D}" dt="2026-01-06T21:56:21.305" v="45"/>
            <ac:picMkLst>
              <pc:docMk/>
              <pc:sldMasterMk cId="443311994" sldId="2147483648"/>
              <pc:sldLayoutMk cId="218834144" sldId="2147483756"/>
              <ac:picMk id="7" creationId="{17985B88-7A04-D255-5F69-6F51DAA43EB1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6:49.988" v="54"/>
          <pc:sldLayoutMkLst>
            <pc:docMk/>
            <pc:sldMasterMk cId="443311994" sldId="2147483648"/>
            <pc:sldLayoutMk cId="3748191701" sldId="2147483757"/>
          </pc:sldLayoutMkLst>
          <pc:picChg chg="add mod">
            <ac:chgData name="Nathan Tingen" userId="9297047a-a768-429d-9537-9438d887ff36" providerId="ADAL" clId="{38502637-B85C-433E-AC13-4DE4613C0B9D}" dt="2026-01-06T21:56:49.988" v="54"/>
            <ac:picMkLst>
              <pc:docMk/>
              <pc:sldMasterMk cId="443311994" sldId="2147483648"/>
              <pc:sldLayoutMk cId="3748191701" sldId="2147483757"/>
              <ac:picMk id="7" creationId="{54D9FC94-E414-707B-D313-606AA7F28C2B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12.488" v="59"/>
          <pc:sldLayoutMkLst>
            <pc:docMk/>
            <pc:sldMasterMk cId="443311994" sldId="2147483648"/>
            <pc:sldLayoutMk cId="4190287858" sldId="2147483758"/>
          </pc:sldLayoutMkLst>
          <pc:picChg chg="add mod">
            <ac:chgData name="Nathan Tingen" userId="9297047a-a768-429d-9537-9438d887ff36" providerId="ADAL" clId="{38502637-B85C-433E-AC13-4DE4613C0B9D}" dt="2026-01-06T21:57:12.488" v="59"/>
            <ac:picMkLst>
              <pc:docMk/>
              <pc:sldMasterMk cId="443311994" sldId="2147483648"/>
              <pc:sldLayoutMk cId="4190287858" sldId="2147483758"/>
              <ac:picMk id="7" creationId="{2D6D2CF0-61E9-5DEA-3BFF-DDA85B2C799B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20.937" v="64"/>
          <pc:sldLayoutMkLst>
            <pc:docMk/>
            <pc:sldMasterMk cId="443311994" sldId="2147483648"/>
            <pc:sldLayoutMk cId="3019410017" sldId="2147483761"/>
          </pc:sldLayoutMkLst>
          <pc:picChg chg="add mod">
            <ac:chgData name="Nathan Tingen" userId="9297047a-a768-429d-9537-9438d887ff36" providerId="ADAL" clId="{38502637-B85C-433E-AC13-4DE4613C0B9D}" dt="2026-01-06T21:57:20.937" v="64"/>
            <ac:picMkLst>
              <pc:docMk/>
              <pc:sldMasterMk cId="443311994" sldId="2147483648"/>
              <pc:sldLayoutMk cId="3019410017" sldId="2147483761"/>
              <ac:picMk id="7" creationId="{FA7D76E3-45E4-E850-3E75-146F413B831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22.432" v="65"/>
          <pc:sldLayoutMkLst>
            <pc:docMk/>
            <pc:sldMasterMk cId="443311994" sldId="2147483648"/>
            <pc:sldLayoutMk cId="3897151767" sldId="2147483762"/>
          </pc:sldLayoutMkLst>
          <pc:picChg chg="add mod">
            <ac:chgData name="Nathan Tingen" userId="9297047a-a768-429d-9537-9438d887ff36" providerId="ADAL" clId="{38502637-B85C-433E-AC13-4DE4613C0B9D}" dt="2026-01-06T21:57:22.432" v="65"/>
            <ac:picMkLst>
              <pc:docMk/>
              <pc:sldMasterMk cId="443311994" sldId="2147483648"/>
              <pc:sldLayoutMk cId="3897151767" sldId="2147483762"/>
              <ac:picMk id="7" creationId="{8C83F39D-67C0-82DE-874E-3B230B8DD1AE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23.993" v="66"/>
          <pc:sldLayoutMkLst>
            <pc:docMk/>
            <pc:sldMasterMk cId="443311994" sldId="2147483648"/>
            <pc:sldLayoutMk cId="179947320" sldId="2147483781"/>
          </pc:sldLayoutMkLst>
          <pc:picChg chg="add mod">
            <ac:chgData name="Nathan Tingen" userId="9297047a-a768-429d-9537-9438d887ff36" providerId="ADAL" clId="{38502637-B85C-433E-AC13-4DE4613C0B9D}" dt="2026-01-06T21:57:23.993" v="66"/>
            <ac:picMkLst>
              <pc:docMk/>
              <pc:sldMasterMk cId="443311994" sldId="2147483648"/>
              <pc:sldLayoutMk cId="179947320" sldId="2147483781"/>
              <ac:picMk id="7" creationId="{DF5E40D5-FAB7-D675-A8A7-52BC686D4F6C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26.274" v="67"/>
          <pc:sldLayoutMkLst>
            <pc:docMk/>
            <pc:sldMasterMk cId="443311994" sldId="2147483648"/>
            <pc:sldLayoutMk cId="283184990" sldId="2147483782"/>
          </pc:sldLayoutMkLst>
          <pc:picChg chg="add mod">
            <ac:chgData name="Nathan Tingen" userId="9297047a-a768-429d-9537-9438d887ff36" providerId="ADAL" clId="{38502637-B85C-433E-AC13-4DE4613C0B9D}" dt="2026-01-06T21:57:26.274" v="67"/>
            <ac:picMkLst>
              <pc:docMk/>
              <pc:sldMasterMk cId="443311994" sldId="2147483648"/>
              <pc:sldLayoutMk cId="283184990" sldId="2147483782"/>
              <ac:picMk id="7" creationId="{9845E2EA-015B-E22F-C90A-A99004830032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18.042" v="62"/>
          <pc:sldLayoutMkLst>
            <pc:docMk/>
            <pc:sldMasterMk cId="443311994" sldId="2147483648"/>
            <pc:sldLayoutMk cId="4115014388" sldId="2147483787"/>
          </pc:sldLayoutMkLst>
          <pc:picChg chg="add mod">
            <ac:chgData name="Nathan Tingen" userId="9297047a-a768-429d-9537-9438d887ff36" providerId="ADAL" clId="{38502637-B85C-433E-AC13-4DE4613C0B9D}" dt="2026-01-06T21:57:18.042" v="62"/>
            <ac:picMkLst>
              <pc:docMk/>
              <pc:sldMasterMk cId="443311994" sldId="2147483648"/>
              <pc:sldLayoutMk cId="4115014388" sldId="2147483787"/>
              <ac:picMk id="7" creationId="{FEF12C30-ED87-92FE-3442-3AAC2801B317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19.640" v="63"/>
          <pc:sldLayoutMkLst>
            <pc:docMk/>
            <pc:sldMasterMk cId="443311994" sldId="2147483648"/>
            <pc:sldLayoutMk cId="2270843919" sldId="2147483788"/>
          </pc:sldLayoutMkLst>
          <pc:picChg chg="add mod">
            <ac:chgData name="Nathan Tingen" userId="9297047a-a768-429d-9537-9438d887ff36" providerId="ADAL" clId="{38502637-B85C-433E-AC13-4DE4613C0B9D}" dt="2026-01-06T21:57:19.640" v="63"/>
            <ac:picMkLst>
              <pc:docMk/>
              <pc:sldMasterMk cId="443311994" sldId="2147483648"/>
              <pc:sldLayoutMk cId="2270843919" sldId="2147483788"/>
              <ac:picMk id="7" creationId="{D2AF4231-EC13-9C8F-BEF6-2D23BBAD6A4E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15.120" v="60"/>
          <pc:sldLayoutMkLst>
            <pc:docMk/>
            <pc:sldMasterMk cId="443311994" sldId="2147483648"/>
            <pc:sldLayoutMk cId="1026078996" sldId="2147483789"/>
          </pc:sldLayoutMkLst>
          <pc:picChg chg="add mod">
            <ac:chgData name="Nathan Tingen" userId="9297047a-a768-429d-9537-9438d887ff36" providerId="ADAL" clId="{38502637-B85C-433E-AC13-4DE4613C0B9D}" dt="2026-01-06T21:57:15.120" v="60"/>
            <ac:picMkLst>
              <pc:docMk/>
              <pc:sldMasterMk cId="443311994" sldId="2147483648"/>
              <pc:sldLayoutMk cId="1026078996" sldId="2147483789"/>
              <ac:picMk id="7" creationId="{2BF9870C-C902-A501-92A5-DA4E7D835B60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16.715" v="61"/>
          <pc:sldLayoutMkLst>
            <pc:docMk/>
            <pc:sldMasterMk cId="443311994" sldId="2147483648"/>
            <pc:sldLayoutMk cId="3558542179" sldId="2147483790"/>
          </pc:sldLayoutMkLst>
          <pc:picChg chg="add mod">
            <ac:chgData name="Nathan Tingen" userId="9297047a-a768-429d-9537-9438d887ff36" providerId="ADAL" clId="{38502637-B85C-433E-AC13-4DE4613C0B9D}" dt="2026-01-06T21:57:16.715" v="61"/>
            <ac:picMkLst>
              <pc:docMk/>
              <pc:sldMasterMk cId="443311994" sldId="2147483648"/>
              <pc:sldLayoutMk cId="3558542179" sldId="2147483790"/>
              <ac:picMk id="7" creationId="{6A58F453-80CE-8E30-A1A0-83ABC8918F53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28.600" v="68"/>
          <pc:sldLayoutMkLst>
            <pc:docMk/>
            <pc:sldMasterMk cId="443311994" sldId="2147483648"/>
            <pc:sldLayoutMk cId="3944810026" sldId="2147483791"/>
          </pc:sldLayoutMkLst>
          <pc:picChg chg="add mod">
            <ac:chgData name="Nathan Tingen" userId="9297047a-a768-429d-9537-9438d887ff36" providerId="ADAL" clId="{38502637-B85C-433E-AC13-4DE4613C0B9D}" dt="2026-01-06T21:57:28.600" v="68"/>
            <ac:picMkLst>
              <pc:docMk/>
              <pc:sldMasterMk cId="443311994" sldId="2147483648"/>
              <pc:sldLayoutMk cId="3944810026" sldId="2147483791"/>
              <ac:picMk id="7" creationId="{02EDC1F5-2C58-C2F7-ABEC-5A8F4224C315}"/>
            </ac:picMkLst>
          </pc:picChg>
        </pc:sldLayoutChg>
        <pc:sldLayoutChg chg="addSp delSp modSp mod">
          <pc:chgData name="Nathan Tingen" userId="9297047a-a768-429d-9537-9438d887ff36" providerId="ADAL" clId="{38502637-B85C-433E-AC13-4DE4613C0B9D}" dt="2026-01-06T21:57:30.410" v="69"/>
          <pc:sldLayoutMkLst>
            <pc:docMk/>
            <pc:sldMasterMk cId="443311994" sldId="2147483648"/>
            <pc:sldLayoutMk cId="2107322402" sldId="2147483792"/>
          </pc:sldLayoutMkLst>
          <pc:picChg chg="add mod">
            <ac:chgData name="Nathan Tingen" userId="9297047a-a768-429d-9537-9438d887ff36" providerId="ADAL" clId="{38502637-B85C-433E-AC13-4DE4613C0B9D}" dt="2026-01-06T21:57:30.410" v="69"/>
            <ac:picMkLst>
              <pc:docMk/>
              <pc:sldMasterMk cId="443311994" sldId="2147483648"/>
              <pc:sldLayoutMk cId="2107322402" sldId="2147483792"/>
              <ac:picMk id="7" creationId="{D4A9F0BD-0792-C602-C8C0-118CC21B5B63}"/>
            </ac:picMkLst>
          </pc:picChg>
        </pc:sldLayoutChg>
        <pc:sldLayoutChg chg="add mod modTransition setBg">
          <pc:chgData name="Nathan Tingen" userId="9297047a-a768-429d-9537-9438d887ff36" providerId="ADAL" clId="{38502637-B85C-433E-AC13-4DE4613C0B9D}" dt="2026-01-08T18:28:02.689" v="105"/>
          <pc:sldLayoutMkLst>
            <pc:docMk/>
            <pc:sldMasterMk cId="443311994" sldId="2147483648"/>
            <pc:sldLayoutMk cId="231552468" sldId="2147483793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02.689" v="105"/>
          <pc:sldLayoutMkLst>
            <pc:docMk/>
            <pc:sldMasterMk cId="443311994" sldId="2147483648"/>
            <pc:sldLayoutMk cId="2942466935" sldId="2147483794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14.759" v="107"/>
          <pc:sldLayoutMkLst>
            <pc:docMk/>
            <pc:sldMasterMk cId="443311994" sldId="2147483648"/>
            <pc:sldLayoutMk cId="1883427571" sldId="2147483795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14.759" v="107"/>
          <pc:sldLayoutMkLst>
            <pc:docMk/>
            <pc:sldMasterMk cId="443311994" sldId="2147483648"/>
            <pc:sldLayoutMk cId="2515638685" sldId="2147483796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23.709" v="109"/>
          <pc:sldLayoutMkLst>
            <pc:docMk/>
            <pc:sldMasterMk cId="443311994" sldId="2147483648"/>
            <pc:sldLayoutMk cId="1376215960" sldId="2147483797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23.709" v="109"/>
          <pc:sldLayoutMkLst>
            <pc:docMk/>
            <pc:sldMasterMk cId="443311994" sldId="2147483648"/>
            <pc:sldLayoutMk cId="680421998" sldId="2147483798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30.217" v="111"/>
          <pc:sldLayoutMkLst>
            <pc:docMk/>
            <pc:sldMasterMk cId="443311994" sldId="2147483648"/>
            <pc:sldLayoutMk cId="2586248932" sldId="2147483799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30.217" v="111"/>
          <pc:sldLayoutMkLst>
            <pc:docMk/>
            <pc:sldMasterMk cId="443311994" sldId="2147483648"/>
            <pc:sldLayoutMk cId="2701223795" sldId="2147483800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41.558" v="113"/>
          <pc:sldLayoutMkLst>
            <pc:docMk/>
            <pc:sldMasterMk cId="443311994" sldId="2147483648"/>
            <pc:sldLayoutMk cId="180186330" sldId="2147483801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41.558" v="113"/>
          <pc:sldLayoutMkLst>
            <pc:docMk/>
            <pc:sldMasterMk cId="443311994" sldId="2147483648"/>
            <pc:sldLayoutMk cId="2063321873" sldId="2147483802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28:54.789" v="116"/>
          <pc:sldLayoutMkLst>
            <pc:docMk/>
            <pc:sldMasterMk cId="443311994" sldId="2147483648"/>
            <pc:sldLayoutMk cId="114836086" sldId="2147483803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8:54.789" v="116"/>
          <pc:sldLayoutMkLst>
            <pc:docMk/>
            <pc:sldMasterMk cId="443311994" sldId="2147483648"/>
            <pc:sldLayoutMk cId="3451340997" sldId="2147483804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29:01.340" v="119"/>
          <pc:sldLayoutMkLst>
            <pc:docMk/>
            <pc:sldMasterMk cId="443311994" sldId="2147483648"/>
            <pc:sldLayoutMk cId="1760424305" sldId="2147483805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9:01.340" v="119"/>
          <pc:sldLayoutMkLst>
            <pc:docMk/>
            <pc:sldMasterMk cId="443311994" sldId="2147483648"/>
            <pc:sldLayoutMk cId="3555688836" sldId="2147483806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29:10.004" v="122"/>
          <pc:sldLayoutMkLst>
            <pc:docMk/>
            <pc:sldMasterMk cId="443311994" sldId="2147483648"/>
            <pc:sldLayoutMk cId="2726243643" sldId="2147483807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9:10.004" v="122"/>
          <pc:sldLayoutMkLst>
            <pc:docMk/>
            <pc:sldMasterMk cId="443311994" sldId="2147483648"/>
            <pc:sldLayoutMk cId="393823712" sldId="2147483808"/>
          </pc:sldLayoutMkLst>
        </pc:sldLayoutChg>
        <pc:sldLayoutChg chg="add mod modTransition setBg">
          <pc:chgData name="Nathan Tingen" userId="9297047a-a768-429d-9537-9438d887ff36" providerId="ADAL" clId="{38502637-B85C-433E-AC13-4DE4613C0B9D}" dt="2026-01-08T18:29:17.740" v="125"/>
          <pc:sldLayoutMkLst>
            <pc:docMk/>
            <pc:sldMasterMk cId="443311994" sldId="2147483648"/>
            <pc:sldLayoutMk cId="297117611" sldId="2147483809"/>
          </pc:sldLayoutMkLst>
        </pc:sldLayoutChg>
        <pc:sldLayoutChg chg="add mod replId modTransition setBg">
          <pc:chgData name="Nathan Tingen" userId="9297047a-a768-429d-9537-9438d887ff36" providerId="ADAL" clId="{38502637-B85C-433E-AC13-4DE4613C0B9D}" dt="2026-01-08T18:29:17.740" v="125"/>
          <pc:sldLayoutMkLst>
            <pc:docMk/>
            <pc:sldMasterMk cId="443311994" sldId="2147483648"/>
            <pc:sldLayoutMk cId="1993543986" sldId="21474838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487E3-2812-4858-BA76-31A5D578F869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C5885-8ED6-41F0-95D7-8DC09455D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DF92A0B-A3C0-701D-5F8C-678EEB075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63" y="2687995"/>
            <a:ext cx="5183274" cy="14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2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lur blurry image of a person's head&#10;&#10;AI-generated content may be incorrect.">
            <a:extLst>
              <a:ext uri="{FF2B5EF4-FFF2-40B4-BE49-F238E27FC236}">
                <a16:creationId xmlns:a16="http://schemas.microsoft.com/office/drawing/2014/main" id="{0B59ACA9-AD73-96C7-A5EF-D6D4720E9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608" y="0"/>
            <a:ext cx="85039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9DF03-305F-2FF7-974B-8464836D87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7479500-35F6-4CFE-B459-C40A2E90A2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65" y="2644865"/>
            <a:ext cx="5183274" cy="14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07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945C76E-4822-8F4D-D06D-8DDA3385D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99903"/>
            <a:ext cx="2809122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34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5C27CF-3BA7-7E93-67B1-FF76BA3B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A8B2691-C05E-B096-8110-C09073EEF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9" y="158419"/>
            <a:ext cx="1770139" cy="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1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53143-D9F4-6C72-8EED-FAC5A70F3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1BFCC-41EE-5DCA-B2DB-1446FC72BB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1776" y="3297769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22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leaf on a plant&#10;&#10;AI-generated content may be incorrect.">
            <a:extLst>
              <a:ext uri="{FF2B5EF4-FFF2-40B4-BE49-F238E27FC236}">
                <a16:creationId xmlns:a16="http://schemas.microsoft.com/office/drawing/2014/main" id="{B7C5A7C4-931B-107C-C3B5-B102192CD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68F62-BBE9-0A7D-8AC9-8017C5CFF1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BEB770E-6DC8-A978-8816-D464C9104A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65" y="2644865"/>
            <a:ext cx="5183274" cy="14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2CF9EB3-9D35-ACA9-4678-D11318476A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99903"/>
            <a:ext cx="2809122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78F199-D1BC-4B83-2303-BADF274E7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0E454A-4A83-3A24-FFCF-157D5C4B42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9" y="158419"/>
            <a:ext cx="1770139" cy="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5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75DDF-1C05-8015-D330-E68A26EE9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9627F-29DB-9969-B8EC-5C4EABE29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1776" y="3297769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9B9F8FA-480B-8247-22CD-3B03A5938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99903"/>
            <a:ext cx="2809122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4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rown surface with a black spot&#10;&#10;AI-generated content may be incorrect.">
            <a:extLst>
              <a:ext uri="{FF2B5EF4-FFF2-40B4-BE49-F238E27FC236}">
                <a16:creationId xmlns:a16="http://schemas.microsoft.com/office/drawing/2014/main" id="{B9C28C62-AA1D-3E16-4B60-3D9D228FB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B4EF7-4415-7689-D526-D950EB659F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25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4297218-1DA7-4C87-AA07-1A6110B51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65" y="2644865"/>
            <a:ext cx="5183274" cy="14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5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E0C8C90-9AC9-E426-C643-55DD6FAC8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99903"/>
            <a:ext cx="2809122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1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1950B3-1257-F548-F3A0-70FD02FDD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7985B88-7A04-D255-5F69-6F51DAA4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9" y="158419"/>
            <a:ext cx="1770139" cy="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311696-56CD-1D06-E643-A0D44907A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9FC94-E414-707B-D313-606AA7F28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1776" y="3297769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91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purple surface&#10;&#10;AI-generated content may be incorrect.">
            <a:extLst>
              <a:ext uri="{FF2B5EF4-FFF2-40B4-BE49-F238E27FC236}">
                <a16:creationId xmlns:a16="http://schemas.microsoft.com/office/drawing/2014/main" id="{C9DE43DC-3D12-FF9E-26C3-6BAD57DEA0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D2CF0-61E9-5DEA-3BFF-DDA85B2C79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7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9870C-C902-A501-92A5-DA4E7D835B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7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8F453-80CE-8E30-A1A0-83ABC8918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12C30-ED87-92FE-3442-3AAC2801B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14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4231-EC13-9C8F-BEF6-2D23BBAD6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436532-21C6-494C-586B-C6F4BBFBC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26D9590-92C4-5BE0-6005-78DF98EC45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9" y="158419"/>
            <a:ext cx="1770139" cy="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25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D76E3-45E4-E850-3E75-146F413B8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3F39D-67C0-82DE-874E-3B230B8DD1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1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E40D5-FAB7-D675-A8A7-52BC686D4F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7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5E2EA-015B-E22F-C90A-A99004830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DC1F5-2C58-C2F7-ABEC-5A8F4224C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10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F0BD-0792-C602-C8C0-118CC21B5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2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9870C-C902-A501-92A5-DA4E7D835B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8F453-80CE-8E30-A1A0-83ABC8918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12C30-ED87-92FE-3442-3AAC2801B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27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4231-EC13-9C8F-BEF6-2D23BBAD6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3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95E6B-B77D-BFB5-A1F7-12C700E30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5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B94E98-4BE6-F0C0-1FA5-EF5E05520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1776" y="3297769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D76E3-45E4-E850-3E75-146F413B8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15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3F39D-67C0-82DE-874E-3B230B8DD1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21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E40D5-FAB7-D675-A8A7-52BC686D4F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48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5E2EA-015B-E22F-C90A-A99004830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DC1F5-2C58-C2F7-ABEC-5A8F4224C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F0BD-0792-C602-C8C0-118CC21B5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21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DC1F5-2C58-C2F7-ABEC-5A8F4224C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6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F0BD-0792-C602-C8C0-118CC21B5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0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DC1F5-2C58-C2F7-ABEC-5A8F4224C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4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F0BD-0792-C602-C8C0-118CC21B5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8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90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90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707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3350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een and blue light&#10;&#10;AI-generated content may be incorrect.">
            <a:extLst>
              <a:ext uri="{FF2B5EF4-FFF2-40B4-BE49-F238E27FC236}">
                <a16:creationId xmlns:a16="http://schemas.microsoft.com/office/drawing/2014/main" id="{F108A140-4ADA-5B6A-A11B-1FC13A778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41100" y="0"/>
            <a:ext cx="8509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FF399-319E-67B3-D200-A08BE38651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9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DC1F5-2C58-C2F7-ABEC-5A8F4224C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43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F0BD-0792-C602-C8C0-118CC21B5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3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DC1F5-2C58-C2F7-ABEC-5A8F4224C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7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9F0BD-0792-C602-C8C0-118CC21B5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4041" y="3293652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3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02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6437-D3C2-63C0-A916-5B0AC8D8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082F7-EE33-0CF4-710A-20496FEA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6F19-2549-5D08-7031-20F3E176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DAD62-D11D-1D51-0D99-EBD40AFA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42CB-B7A5-34D3-0284-0FFE1DAC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25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BFAC-B621-6EC4-950B-247631E6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FC93D-5F79-C6AF-AF14-28A5D72AB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B5B2D-72C2-6D40-78EB-ADEA87B49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93CDF-8728-9BAB-68E2-228C5114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B3DD7-4127-ADA3-6EC7-13E5A441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70F1E-475F-8066-8A7E-7563A6A8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05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8F9-0970-3CD9-3C9C-0CF1CB05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FA30E-FC90-4CB1-2F9B-A2812C2C8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270D9-7960-2B1F-A831-14C2BE55D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B3BC-1320-6EAE-866F-1A823CDA9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7A7B2-7CB9-86A6-1A64-5A8A52B46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9A768-E31A-2074-8388-C67CD381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CC186-869D-F314-6AB8-833F79D2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A072A-F780-C4BF-16D5-E9621CD8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6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327F-AC65-72D1-D4F4-5B040664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16BE9-CA65-3383-B2AB-DB831FD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DC4D6-7A1D-032F-D63B-B011A4A3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66B2-2203-E2C0-7FB9-EC4C0918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EB7E3-616C-9C4E-71C4-B46B7129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62BB8-FB72-1480-9565-81E0D8D9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4124B-F160-F857-709A-FA671DE8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58F7B48-D38E-A191-1CDE-0495D550E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65" y="2644865"/>
            <a:ext cx="5183274" cy="14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7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07E2-430E-9B07-310D-BF4EE2E3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4C678-9A2A-1E95-88DC-8C0CC97C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B33C8-90B0-236E-AA8B-7A226F604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A7AF1-396E-B9EF-E9BB-95E5F0DE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1BA08-DADB-209D-96BB-8915B545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6C0A1-8ABC-24D5-B757-706D0D90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19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592A-597D-1D90-340E-EC313E64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6AEA8-222B-2EBB-0BF1-35029F446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5708B-D144-65B2-4B08-D096BB4EE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71A09-EA3D-54E4-7ED9-A060E290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DAFCE-03FB-A888-D1CE-532B07C3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31FD3-A775-1AA6-0A17-49515463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9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84B4-5A8B-F02A-E346-97F177E0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E174-01D4-CD43-F8D5-1420ED25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A818-5DAB-E427-7D9D-CDC3109E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9355-A652-7DE2-883F-8F862626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75177-5940-15D6-06F0-4FDDF8C8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6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1240FB-917F-600B-18DC-CF456FE3C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537AE-2A4E-032A-BEE3-FE595202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0952-8968-A0E6-87CE-ECD7C561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5F454-4B74-6B73-FBC5-E3780CEB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1132E-1E42-79C8-408E-B312B545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3889-CEB4-6040-9419-AAA1C2C7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50" y="949108"/>
            <a:ext cx="11373050" cy="9144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C6CC8-EB0A-B548-6812-A109C93A6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50" y="194623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4B1D-EF38-03BA-D444-F0659681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2ECF3A-0A7E-094E-BAD6-76884AD23E16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C01B-ADC8-DD74-F228-C54D4E80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34D-CF7E-64F2-BEAE-6A1AF87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A7CF0E-A190-FF4D-A0DA-3379DA568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6702C7D-7BC0-DCBD-2D6F-8DABD31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99903"/>
            <a:ext cx="2809122" cy="8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36F1B4-1078-F5B1-5406-CA797DCDB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BF7B3F-0A53-2C5E-B3D1-BFA3E004B6C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3909"/>
            <a:ext cx="7498882" cy="3693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295851"/>
            <a:ext cx="1124712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2029147"/>
            <a:ext cx="1124712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5E75EBF-85D3-BCD3-897D-9C8C17F3CC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29" y="158419"/>
            <a:ext cx="1770139" cy="5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4BBC-2014-754E-2763-473F6C64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32" y="573960"/>
            <a:ext cx="10424160" cy="64008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7B2A2-BBC6-304D-8D44-3DBD745F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2" y="1307255"/>
            <a:ext cx="10424160" cy="49377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F638-88BB-E5F9-C298-B179DD3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532" y="6356350"/>
            <a:ext cx="2743200" cy="365125"/>
          </a:xfrm>
        </p:spPr>
        <p:txBody>
          <a:bodyPr/>
          <a:lstStyle/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DE6A-5A25-EB2A-427D-98515BA2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5212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936F-EBCD-CBEF-4EA5-D0F21598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1492" y="6356350"/>
            <a:ext cx="2743200" cy="365125"/>
          </a:xfrm>
        </p:spPr>
        <p:txBody>
          <a:bodyPr/>
          <a:lstStyle/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D3E88-C833-E2A0-17E4-5D97F96E1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229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365F0-6205-6635-715A-E0A5CB4AF1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1776" y="3297769"/>
            <a:ext cx="2499868" cy="3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2F667C-1328-2D57-487F-9A7B3FB15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A85C2-37B1-AA76-D4C6-CE7C14FC3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DA30-D9C6-1C3C-001B-640750549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2ECF3A-0A7E-094E-BAD6-76884AD23E1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B2E5F-FE76-E832-632E-FAA0002C3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403FD-66CF-37CB-D8C5-1D8ACD1B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7CF0E-A190-FF4D-A0DA-3379DA568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1" r:id="rId3"/>
    <p:sldLayoutId id="2147483663" r:id="rId4"/>
    <p:sldLayoutId id="2147483664" r:id="rId5"/>
    <p:sldLayoutId id="2147483735" r:id="rId6"/>
    <p:sldLayoutId id="2147483736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6" r:id="rId23"/>
    <p:sldLayoutId id="2147483757" r:id="rId24"/>
    <p:sldLayoutId id="2147483758" r:id="rId25"/>
    <p:sldLayoutId id="2147483789" r:id="rId26"/>
    <p:sldLayoutId id="2147483790" r:id="rId27"/>
    <p:sldLayoutId id="2147483787" r:id="rId28"/>
    <p:sldLayoutId id="2147483788" r:id="rId29"/>
    <p:sldLayoutId id="2147483761" r:id="rId30"/>
    <p:sldLayoutId id="2147483762" r:id="rId31"/>
    <p:sldLayoutId id="2147483781" r:id="rId32"/>
    <p:sldLayoutId id="2147483782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660" r:id="rId54"/>
    <p:sldLayoutId id="2147483650" r:id="rId55"/>
    <p:sldLayoutId id="2147483652" r:id="rId56"/>
    <p:sldLayoutId id="2147483653" r:id="rId57"/>
    <p:sldLayoutId id="2147483654" r:id="rId58"/>
    <p:sldLayoutId id="2147483655" r:id="rId59"/>
    <p:sldLayoutId id="2147483656" r:id="rId60"/>
    <p:sldLayoutId id="2147483657" r:id="rId61"/>
    <p:sldLayoutId id="2147483658" r:id="rId62"/>
    <p:sldLayoutId id="2147483659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1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1E95-0378-C18D-8231-2B6CE9B2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ECF01-A181-A2BD-2691-BC49FBCE8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6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821679-8EC6-A2BC-B413-EB0BF3CD7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4FA8D32-81A6-E8FF-ACFF-71331BBBD4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4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E5844-11F7-00CA-20F6-0B08D9F8B96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D9E74-2982-DF84-064C-C3026DDA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154BF-CB4F-D304-D7CB-1F98FEBF6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3A61-CF14-FFEA-5C1B-C1D8AE32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4726-0658-349A-FED7-68C1FD7B3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1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547C-C70C-2013-AE53-F9CA612D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6A1D8-E741-1B5D-3C89-6BEA5B58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3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0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7CB2D-1BE4-E02F-A2CD-3B8DA4EBD1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2747D3-2246-EBB5-0116-787829883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5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CCEC4-4234-C989-81D6-EAE6A4A2499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C666F-3690-AB29-9079-3EE7B0F5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71057-6294-62C7-A4FA-81E46DED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11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573DA-859A-CF2D-BD82-7155B012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BAAB-6936-8D3B-DB2C-4EEE6EF4F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805D-FA31-264E-760D-A711B51BD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C8854-9304-DB18-1234-3A699F73D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5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54B9-61BF-2612-BB46-BCE234DE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B75EB-859F-3A54-065A-BF92EF434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3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31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4E4C57-F14C-BA81-4794-E0C6A036B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E355B0-5D13-8055-CA21-31390C00D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8C0A9-D411-D422-AD3F-E049167019F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9BB73-2F08-5323-5C95-089B3F74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CB7B0-4584-26C3-7391-2D702D40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0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4069-8E2A-EF61-CA85-6EA8879C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65648-AF5F-4BF2-A693-40479F345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9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DD73-433B-77D5-A82E-4A108BDE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717C2-2365-2CE9-8C69-449663F01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A6FF2-EDF6-D01A-4366-70FEF0DF2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BD2F95-1A8F-5830-EE6D-60ED15CE3F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F1787C-4B85-4E9D-3813-C7F51C32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BACBA-8BC4-5D3B-3292-65D48D44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3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D2818-16E7-9597-7BDC-9C5287802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EF5B40-5662-E6E4-13EC-60DB8E2AF0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4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C95EA-D68A-AFF4-0910-AA650FC8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DBD0-78FC-0E33-E223-7F4575FA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12BF6-67C1-8E5F-7E93-63FCD25B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EDE24C-97D9-C38F-1B8E-3ACF171B11A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78620" y="262873"/>
            <a:ext cx="7498882" cy="3693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02C6E3-D2B3-E773-E0C8-3DDA1973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C91DC2-1BFE-9EF4-3F45-C626C10C4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BC117-9462-16DF-6EF8-37E774AF9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C30873-E22F-4999-8A62-3F92B3A40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DAE2DA-BC8F-98FD-C256-C939B975E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0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56D-D8FB-615F-B3F0-E158AB279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225A2-C49E-4403-7EDA-65FCF9BAD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8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F6F17-A993-0479-5CA7-D7C8DCDC6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7FCA80-D86F-D87D-8329-B40BF53232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00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ED16-3F45-BEBD-FFC7-C03C4D7A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09AB-7A22-E65C-3B26-AD8FE112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CE10C-7DE3-3889-13ED-A34C2B59B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1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2734-6E1A-5407-02F9-C391888E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7A9E1-35E0-C5F2-07B3-28728A266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C847452-EBC8-C460-4D5F-FD2602FFF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4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5F39C-F24E-6783-FD03-0A156C8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41A9-38B9-A883-E33E-A2629A69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DFB3C-E192-34C6-E4D9-630F5A59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90CB5-5129-0478-8E18-767E9769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C8F3-1ED2-D928-9BFF-06B636DCD9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47BD7-9D8C-E582-6FE6-2E1D24FD00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1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F1B19-6017-F70C-22AF-6CE8FBDF6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A68B-4180-801D-DD72-E5AA6886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96D4C-4135-93CE-33C5-7DD02526A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94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B3455-EA92-8B45-1A35-4A6169154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39AA-E3C6-455F-1542-DAD55E0179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442B6-E230-4137-5277-00ECA49DF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64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D213E-7A72-8C81-D8DC-F565B2923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B85E5A-7360-F824-9FAD-A2D0D67D8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FEE244-5A76-1936-D77E-75B57669D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5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8D919E-D9D8-6CEE-A530-3A079BAF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FFC559-92F6-A8C0-C3E3-9196003ED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8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3EBB-FAD3-0424-FBC2-CB717931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6BE4-EA67-4E8F-82DD-40FFF10EFD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EACDD-AB37-4B96-EFD5-91140DF82D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53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549BA-4707-0592-DEA5-47333CF0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57B78-4905-E65E-9203-32F2A89A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F9651-7282-859E-2E67-1C1286F27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09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78A01-B70D-6368-5EA0-9E9F2F74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6725-C0A9-6234-45C2-7E9673F0B0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EDE6A-6335-68AE-C352-2AC790E4C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1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CB1D1-C45A-D37C-6C09-D6799D6F8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DF0838-DCD2-BDF7-E774-864E9A6DC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50E67B-2D9B-0910-46F9-6889C5A9A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81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5DD70-2C78-1CBB-2B86-F0D219918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A2A9-76F8-46EE-F896-D6B1C6AD9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CB391-BD86-3C84-AAF9-95E19DC35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09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6CEBB-2372-969A-C92A-4EE5DBE38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2183FA-7AF9-C7DC-78E0-64574228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95A79A-8DC5-D88A-9408-9EC702FF9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8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EDA8E-4DCC-9637-111E-C9B59086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61CE-109F-05A9-F0BB-301EAFB446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5AF1C-EBF4-AD66-48F2-DDA3FBCB6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5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7C40-962F-82D7-CC19-7857B4344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96A7-67AF-FC5C-E3F7-FF3AD45B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7C448-055E-4F81-584F-B160C0599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40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05F0F-9183-8213-1CE0-6EC1609C7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ED2BA-00C0-7BF8-C8D8-C96BD6AFF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B9972-1C85-DB3E-ABCF-D0814C17F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3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CA4B3-271E-7FD3-40F2-7C4664FB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E90DBD-C872-A6CF-3CF5-38B325A4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2339F4-C00F-EAF7-E052-E6F5A15ED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1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B85BA7-C0A2-5C1A-A4CF-BF56F8A2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5082-1C34-0D43-DA2C-84EBFB83A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83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8E57C-2DE6-0F62-28FA-23FC2025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F5D4-5240-1223-7694-5ED731CB0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C6505-E4BA-7288-4700-FC101B2A4F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8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778C-F94D-7442-3E0C-C53B3F0A1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E5978-44B5-5111-3CDA-C5FEBAE3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7E2D19-0BAD-B5DE-8411-38855F232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01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CF42-02D3-B45B-13B3-8CCD53D88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4002-CE89-942B-2CEE-8F301EE24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5E928-886A-A432-D064-7EE29385C8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3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BBC5B-7E28-F178-C253-86340F6CE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E9F5A-D7EB-DAA2-EF6A-5FD19227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4B2313-6A2E-B8D9-9ED5-37A6118BF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3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A37B1-22EE-9928-192C-00C21154D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B0F030-75C6-ABDA-444A-628AA3B831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67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63CF5-8F23-3142-5CFD-A3B51E1AC18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E86B1-1C56-B67B-413D-86F64A0C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38" y="1097280"/>
            <a:ext cx="11247120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7107D-DB6D-52A3-E265-F2EC594CC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838" y="1828800"/>
            <a:ext cx="11247120" cy="42976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BDD99-7799-F74E-DB45-37E00B2C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64C8B3-EA3C-41E9-8F65-CD98090EA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1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346829-baf6-4097-82f1-0f006f1a1ef3" xsi:nil="true"/>
    <lcf76f155ced4ddcb4097134ff3c332f xmlns="a8811b01-f79a-400e-96d4-784f90e1c05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63CAD4BBCED4899238297BE347877" ma:contentTypeVersion="16" ma:contentTypeDescription="Create a new document." ma:contentTypeScope="" ma:versionID="d50975e5f3def3241b9b3466a6e4c9cb">
  <xsd:schema xmlns:xsd="http://www.w3.org/2001/XMLSchema" xmlns:xs="http://www.w3.org/2001/XMLSchema" xmlns:p="http://schemas.microsoft.com/office/2006/metadata/properties" xmlns:ns2="a8811b01-f79a-400e-96d4-784f90e1c05a" xmlns:ns3="3b346829-baf6-4097-82f1-0f006f1a1ef3" targetNamespace="http://schemas.microsoft.com/office/2006/metadata/properties" ma:root="true" ma:fieldsID="280f7194f0a437725b883b3b39137800" ns2:_="" ns3:_="">
    <xsd:import namespace="a8811b01-f79a-400e-96d4-784f90e1c05a"/>
    <xsd:import namespace="3b346829-baf6-4097-82f1-0f006f1a1ef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11b01-f79a-400e-96d4-784f90e1c05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f9023087-b8aa-48fe-a864-f393ca940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46829-baf6-4097-82f1-0f006f1a1ef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98b0587-1028-4e64-87eb-8085b45dd2eb}" ma:internalName="TaxCatchAll" ma:showField="CatchAllData" ma:web="3b346829-baf6-4097-82f1-0f006f1a1e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3265D3-31CC-4E32-936B-3B4166EE6E4E}">
  <ds:schemaRefs>
    <ds:schemaRef ds:uri="3b346829-baf6-4097-82f1-0f006f1a1ef3"/>
    <ds:schemaRef ds:uri="a8811b01-f79a-400e-96d4-784f90e1c0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9F8C00F-5D2A-4FDA-91FA-5A7D6A98ACDB}"/>
</file>

<file path=customXml/itemProps3.xml><?xml version="1.0" encoding="utf-8"?>
<ds:datastoreItem xmlns:ds="http://schemas.openxmlformats.org/officeDocument/2006/customXml" ds:itemID="{05FBB991-03C9-44AB-A864-EC8C59F47F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Aptos</vt:lpstr>
      <vt:lpstr>Montserrat</vt:lpstr>
      <vt:lpstr>Arial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Lindahl</dc:creator>
  <cp:lastModifiedBy>Nathan Tingen</cp:lastModifiedBy>
  <cp:revision>1</cp:revision>
  <dcterms:created xsi:type="dcterms:W3CDTF">2025-12-30T23:48:29Z</dcterms:created>
  <dcterms:modified xsi:type="dcterms:W3CDTF">2026-01-08T18:31:29Z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0x01010069663CAD4BBCED4899238297BE347877</vt:lpwstr>
  </property>
  <property fmtid="{D5CDD505-2E9C-101B-9397-08002B2CF9AE}" pid="3" name="MediaServiceImageTags">
    <vt:lpwstr/>
  </property>
</Properties>
</file>