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3CB1A-0798-4F8C-AB0E-6610D211A531}" v="14" dt="2026-03-02T15:46:08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modSld modMainMaster">
      <pc:chgData name="Nathan Tingen" userId="9297047a-a768-429d-9537-9438d887ff36" providerId="ADAL" clId="{38502637-B85C-433E-AC13-4DE4613C0B9D}" dt="2026-03-02T16:00:22.811" v="22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2-18T17:10:56.982" v="9" actId="700"/>
        <pc:sldMkLst>
          <pc:docMk/>
          <pc:sldMk cId="649414086" sldId="261"/>
        </pc:sldMkLst>
        <pc:spChg chg="add mod ord">
          <ac:chgData name="Nathan Tingen" userId="9297047a-a768-429d-9537-9438d887ff36" providerId="ADAL" clId="{38502637-B85C-433E-AC13-4DE4613C0B9D}" dt="2026-02-18T17:10:56.982" v="9" actId="700"/>
          <ac:spMkLst>
            <pc:docMk/>
            <pc:sldMk cId="649414086" sldId="261"/>
            <ac:spMk id="4" creationId="{232DCB86-6E15-1876-8166-ACEB787B1A9F}"/>
          </ac:spMkLst>
        </pc:spChg>
        <pc:spChg chg="add mod ord">
          <ac:chgData name="Nathan Tingen" userId="9297047a-a768-429d-9537-9438d887ff36" providerId="ADAL" clId="{38502637-B85C-433E-AC13-4DE4613C0B9D}" dt="2026-02-18T17:10:56.982" v="9" actId="700"/>
          <ac:spMkLst>
            <pc:docMk/>
            <pc:sldMk cId="649414086" sldId="261"/>
            <ac:spMk id="5" creationId="{09914ED7-E92D-2647-29B6-99780E080428}"/>
          </ac:spMkLst>
        </pc:spChg>
      </pc:sldChg>
      <pc:sldChg chg="addSp delSp modSp new mod modClrScheme chgLayout">
        <pc:chgData name="Nathan Tingen" userId="9297047a-a768-429d-9537-9438d887ff36" providerId="ADAL" clId="{38502637-B85C-433E-AC13-4DE4613C0B9D}" dt="2026-03-02T16:00:22.811" v="22" actId="700"/>
        <pc:sldMkLst>
          <pc:docMk/>
          <pc:sldMk cId="88272962" sldId="262"/>
        </pc:sldMkLst>
        <pc:spChg chg="del mod ord">
          <ac:chgData name="Nathan Tingen" userId="9297047a-a768-429d-9537-9438d887ff36" providerId="ADAL" clId="{38502637-B85C-433E-AC13-4DE4613C0B9D}" dt="2026-03-02T16:00:22.811" v="22" actId="700"/>
          <ac:spMkLst>
            <pc:docMk/>
            <pc:sldMk cId="88272962" sldId="262"/>
            <ac:spMk id="2" creationId="{7FF8CBE3-9B72-F59B-2968-3BC7671D3CED}"/>
          </ac:spMkLst>
        </pc:spChg>
        <pc:spChg chg="del mod ord">
          <ac:chgData name="Nathan Tingen" userId="9297047a-a768-429d-9537-9438d887ff36" providerId="ADAL" clId="{38502637-B85C-433E-AC13-4DE4613C0B9D}" dt="2026-03-02T16:00:22.811" v="22" actId="700"/>
          <ac:spMkLst>
            <pc:docMk/>
            <pc:sldMk cId="88272962" sldId="262"/>
            <ac:spMk id="3" creationId="{F70E4F5C-C4B5-23E9-BA9B-65B91AFFFBD0}"/>
          </ac:spMkLst>
        </pc:spChg>
        <pc:spChg chg="add mod ord">
          <ac:chgData name="Nathan Tingen" userId="9297047a-a768-429d-9537-9438d887ff36" providerId="ADAL" clId="{38502637-B85C-433E-AC13-4DE4613C0B9D}" dt="2026-03-02T16:00:22.811" v="22" actId="700"/>
          <ac:spMkLst>
            <pc:docMk/>
            <pc:sldMk cId="88272962" sldId="262"/>
            <ac:spMk id="4" creationId="{7CA018B9-8EF0-D129-E2EC-CCDD714234B3}"/>
          </ac:spMkLst>
        </pc:spChg>
        <pc:spChg chg="add mod ord">
          <ac:chgData name="Nathan Tingen" userId="9297047a-a768-429d-9537-9438d887ff36" providerId="ADAL" clId="{38502637-B85C-433E-AC13-4DE4613C0B9D}" dt="2026-03-02T16:00:22.811" v="22" actId="700"/>
          <ac:spMkLst>
            <pc:docMk/>
            <pc:sldMk cId="88272962" sldId="262"/>
            <ac:spMk id="5" creationId="{4E8B7367-6068-B161-2250-DF8C7D2CB177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3-02T16:00:15.912" v="20" actId="107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3:24.673" v="10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3:28.135" v="11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modSp mod">
          <pc:chgData name="Nathan Tingen" userId="9297047a-a768-429d-9537-9438d887ff36" providerId="ADAL" clId="{38502637-B85C-433E-AC13-4DE4613C0B9D}" dt="2026-03-02T15:59:52.660" v="15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3-02T15:59:49.277" v="14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5:59:52.660" v="15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</pc:sldLayoutChg>
        <pc:sldLayoutChg chg="modSp setBg">
          <pc:chgData name="Nathan Tingen" userId="9297047a-a768-429d-9537-9438d887ff36" providerId="ADAL" clId="{38502637-B85C-433E-AC13-4DE4613C0B9D}" dt="2026-03-02T15:46:08.642" v="13"/>
          <pc:sldLayoutMkLst>
            <pc:docMk/>
            <pc:sldMasterMk cId="2807522964" sldId="2147483648"/>
            <pc:sldLayoutMk cId="4152368516" sldId="2147483664"/>
          </pc:sldLayoutMkLst>
          <pc:spChg chg="mod">
            <ac:chgData name="Nathan Tingen" userId="9297047a-a768-429d-9537-9438d887ff36" providerId="ADAL" clId="{38502637-B85C-433E-AC13-4DE4613C0B9D}" dt="2026-02-18T17:10:27.643" v="7" actId="404"/>
            <ac:spMkLst>
              <pc:docMk/>
              <pc:sldMasterMk cId="2807522964" sldId="2147483648"/>
              <pc:sldLayoutMk cId="4152368516" sldId="2147483664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18T17:10:22.776" v="2" actId="122"/>
            <ac:spMkLst>
              <pc:docMk/>
              <pc:sldMasterMk cId="2807522964" sldId="2147483648"/>
              <pc:sldLayoutMk cId="4152368516" sldId="2147483664"/>
              <ac:spMk id="3" creationId="{CAFB5CE2-362E-1F24-0EBA-B353A4225C3E}"/>
            </ac:spMkLst>
          </pc:spChg>
        </pc:sldLayoutChg>
        <pc:sldLayoutChg chg="modSp add mod modTransition">
          <pc:chgData name="Nathan Tingen" userId="9297047a-a768-429d-9537-9438d887ff36" providerId="ADAL" clId="{38502637-B85C-433E-AC13-4DE4613C0B9D}" dt="2026-03-02T16:00:15.912" v="20" actId="1076"/>
          <pc:sldLayoutMkLst>
            <pc:docMk/>
            <pc:sldMasterMk cId="2807522964" sldId="2147483648"/>
            <pc:sldLayoutMk cId="955575276" sldId="2147483665"/>
          </pc:sldLayoutMkLst>
          <pc:spChg chg="mod">
            <ac:chgData name="Nathan Tingen" userId="9297047a-a768-429d-9537-9438d887ff36" providerId="ADAL" clId="{38502637-B85C-433E-AC13-4DE4613C0B9D}" dt="2026-03-02T16:00:15.912" v="20" actId="1076"/>
            <ac:spMkLst>
              <pc:docMk/>
              <pc:sldMasterMk cId="2807522964" sldId="2147483648"/>
              <pc:sldLayoutMk cId="955575276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6:00:11.644" v="19" actId="1076"/>
            <ac:spMkLst>
              <pc:docMk/>
              <pc:sldMasterMk cId="2807522964" sldId="2147483648"/>
              <pc:sldLayoutMk cId="955575276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3-02T16:00:07.702" v="18" actId="1076"/>
            <ac:picMkLst>
              <pc:docMk/>
              <pc:sldMasterMk cId="2807522964" sldId="2147483648"/>
              <pc:sldLayoutMk cId="955575276" sldId="2147483665"/>
              <ac:picMk id="10" creationId="{285259D2-1ECB-7413-E3B2-9E2BAC3122E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816D872-84BA-3D00-1B6C-E005B087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4662" y="2577216"/>
            <a:ext cx="5180255" cy="14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950" y="5401221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0521" y="640080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eaf&#10;&#10;AI-generated content may be incorrect.">
            <a:extLst>
              <a:ext uri="{FF2B5EF4-FFF2-40B4-BE49-F238E27FC236}">
                <a16:creationId xmlns:a16="http://schemas.microsoft.com/office/drawing/2014/main" id="{2CA78C4E-1027-7E09-BD2F-BC850EFC3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4520"/>
            <a:ext cx="5413248" cy="457200"/>
          </a:xfrm>
          <a:prstGeom prst="rect">
            <a:avLst/>
          </a:prstGeom>
        </p:spPr>
      </p:pic>
      <p:pic>
        <p:nvPicPr>
          <p:cNvPr id="13" name="Picture 12" descr="A close up of a leaf&#10;&#10;AI-generated content may be incorrect.">
            <a:extLst>
              <a:ext uri="{FF2B5EF4-FFF2-40B4-BE49-F238E27FC236}">
                <a16:creationId xmlns:a16="http://schemas.microsoft.com/office/drawing/2014/main" id="{ED936749-640A-66B0-C239-BAE7D3982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874520"/>
            <a:ext cx="5413248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eaf&#10;&#10;AI-generated content may be incorrect.">
            <a:extLst>
              <a:ext uri="{FF2B5EF4-FFF2-40B4-BE49-F238E27FC236}">
                <a16:creationId xmlns:a16="http://schemas.microsoft.com/office/drawing/2014/main" id="{053263EE-1B43-FC92-633F-EDF7B8793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11" name="Picture 10" descr="A close up of a leaf&#10;&#10;AI-generated content may be incorrect.">
            <a:extLst>
              <a:ext uri="{FF2B5EF4-FFF2-40B4-BE49-F238E27FC236}">
                <a16:creationId xmlns:a16="http://schemas.microsoft.com/office/drawing/2014/main" id="{2CA78C4E-1027-7E09-BD2F-BC850EFC3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25880"/>
            <a:ext cx="5413248" cy="457200"/>
          </a:xfrm>
          <a:prstGeom prst="rect">
            <a:avLst/>
          </a:prstGeom>
        </p:spPr>
      </p:pic>
      <p:pic>
        <p:nvPicPr>
          <p:cNvPr id="13" name="Picture 12" descr="A close up of a leaf&#10;&#10;AI-generated content may be incorrect.">
            <a:extLst>
              <a:ext uri="{FF2B5EF4-FFF2-40B4-BE49-F238E27FC236}">
                <a16:creationId xmlns:a16="http://schemas.microsoft.com/office/drawing/2014/main" id="{ED936749-640A-66B0-C239-BAE7D3982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325880"/>
            <a:ext cx="5413248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0991088" y="3200400"/>
            <a:ext cx="15990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018B9-8EF0-D129-E2EC-CCDD71423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8B7367-6068-B161-2250-DF8C7D2CB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DCB86-6E15-1876-8166-ACEB787B1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914ED7-E92D-2647-29B6-99780E080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21D69F-940D-4612-A085-765D7E979F06}"/>
</file>

<file path=customXml/itemProps2.xml><?xml version="1.0" encoding="utf-8"?>
<ds:datastoreItem xmlns:ds="http://schemas.openxmlformats.org/officeDocument/2006/customXml" ds:itemID="{4D5E5EA2-0919-43D1-94F0-6C4BB74188FE}"/>
</file>

<file path=customXml/itemProps3.xml><?xml version="1.0" encoding="utf-8"?>
<ds:datastoreItem xmlns:ds="http://schemas.openxmlformats.org/officeDocument/2006/customXml" ds:itemID="{01B180EB-CA74-49C5-8689-7AA68C09E107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1</cp:revision>
  <dcterms:created xsi:type="dcterms:W3CDTF">2026-02-18T16:12:47Z</dcterms:created>
  <dcterms:modified xsi:type="dcterms:W3CDTF">2026-03-02T16:00:25Z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