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781AB-7315-4D5B-8F56-5DE6F8F26CFB}" v="38" dt="2026-03-02T15:46:54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Tingen" userId="9297047a-a768-429d-9537-9438d887ff36" providerId="ADAL" clId="{38502637-B85C-433E-AC13-4DE4613C0B9D}"/>
    <pc:docChg chg="undo custSel addSld modSld modMainMaster">
      <pc:chgData name="Nathan Tingen" userId="9297047a-a768-429d-9537-9438d887ff36" providerId="ADAL" clId="{38502637-B85C-433E-AC13-4DE4613C0B9D}" dt="2026-03-02T15:59:36.601" v="80" actId="700"/>
      <pc:docMkLst>
        <pc:docMk/>
      </pc:docMkLst>
      <pc:sldChg chg="addSp delSp modSp new mod modClrScheme chgLayout">
        <pc:chgData name="Nathan Tingen" userId="9297047a-a768-429d-9537-9438d887ff36" providerId="ADAL" clId="{38502637-B85C-433E-AC13-4DE4613C0B9D}" dt="2026-02-18T17:11:12.164" v="67" actId="700"/>
        <pc:sldMkLst>
          <pc:docMk/>
          <pc:sldMk cId="1695773069" sldId="261"/>
        </pc:sldMkLst>
        <pc:spChg chg="add mod ord">
          <ac:chgData name="Nathan Tingen" userId="9297047a-a768-429d-9537-9438d887ff36" providerId="ADAL" clId="{38502637-B85C-433E-AC13-4DE4613C0B9D}" dt="2026-02-18T17:11:12.164" v="67" actId="700"/>
          <ac:spMkLst>
            <pc:docMk/>
            <pc:sldMk cId="1695773069" sldId="261"/>
            <ac:spMk id="4" creationId="{88A9FE8E-F505-C78B-F89F-CFE3B41BA0E5}"/>
          </ac:spMkLst>
        </pc:spChg>
        <pc:spChg chg="add mod ord">
          <ac:chgData name="Nathan Tingen" userId="9297047a-a768-429d-9537-9438d887ff36" providerId="ADAL" clId="{38502637-B85C-433E-AC13-4DE4613C0B9D}" dt="2026-02-18T17:11:12.164" v="67" actId="700"/>
          <ac:spMkLst>
            <pc:docMk/>
            <pc:sldMk cId="1695773069" sldId="261"/>
            <ac:spMk id="5" creationId="{0C3784A2-A28A-CBE3-F871-D23E6572DBA7}"/>
          </ac:spMkLst>
        </pc:spChg>
      </pc:sldChg>
      <pc:sldChg chg="addSp delSp modSp new mod modClrScheme chgLayout">
        <pc:chgData name="Nathan Tingen" userId="9297047a-a768-429d-9537-9438d887ff36" providerId="ADAL" clId="{38502637-B85C-433E-AC13-4DE4613C0B9D}" dt="2026-03-02T15:59:36.601" v="80" actId="700"/>
        <pc:sldMkLst>
          <pc:docMk/>
          <pc:sldMk cId="2889882847" sldId="262"/>
        </pc:sldMkLst>
        <pc:spChg chg="del mod ord">
          <ac:chgData name="Nathan Tingen" userId="9297047a-a768-429d-9537-9438d887ff36" providerId="ADAL" clId="{38502637-B85C-433E-AC13-4DE4613C0B9D}" dt="2026-03-02T15:59:36.601" v="80" actId="700"/>
          <ac:spMkLst>
            <pc:docMk/>
            <pc:sldMk cId="2889882847" sldId="262"/>
            <ac:spMk id="2" creationId="{30D5D4BB-17DE-C5ED-4343-2CB542A4D2A3}"/>
          </ac:spMkLst>
        </pc:spChg>
        <pc:spChg chg="del mod ord">
          <ac:chgData name="Nathan Tingen" userId="9297047a-a768-429d-9537-9438d887ff36" providerId="ADAL" clId="{38502637-B85C-433E-AC13-4DE4613C0B9D}" dt="2026-03-02T15:59:36.601" v="80" actId="700"/>
          <ac:spMkLst>
            <pc:docMk/>
            <pc:sldMk cId="2889882847" sldId="262"/>
            <ac:spMk id="3" creationId="{0E3B5D6F-0C2F-F5DE-777F-0DE60C97FBEB}"/>
          </ac:spMkLst>
        </pc:spChg>
        <pc:spChg chg="add mod ord">
          <ac:chgData name="Nathan Tingen" userId="9297047a-a768-429d-9537-9438d887ff36" providerId="ADAL" clId="{38502637-B85C-433E-AC13-4DE4613C0B9D}" dt="2026-03-02T15:59:36.601" v="80" actId="700"/>
          <ac:spMkLst>
            <pc:docMk/>
            <pc:sldMk cId="2889882847" sldId="262"/>
            <ac:spMk id="4" creationId="{993032D5-EE0B-18BE-3B76-D28EE70A0706}"/>
          </ac:spMkLst>
        </pc:spChg>
        <pc:spChg chg="add mod ord">
          <ac:chgData name="Nathan Tingen" userId="9297047a-a768-429d-9537-9438d887ff36" providerId="ADAL" clId="{38502637-B85C-433E-AC13-4DE4613C0B9D}" dt="2026-03-02T15:59:36.601" v="80" actId="700"/>
          <ac:spMkLst>
            <pc:docMk/>
            <pc:sldMk cId="2889882847" sldId="262"/>
            <ac:spMk id="5" creationId="{C5D8A3B6-7792-14CD-9526-46F243CBF6B7}"/>
          </ac:spMkLst>
        </pc:spChg>
      </pc:sldChg>
      <pc:sldMasterChg chg="modSp addSldLayout modSldLayout">
        <pc:chgData name="Nathan Tingen" userId="9297047a-a768-429d-9537-9438d887ff36" providerId="ADAL" clId="{38502637-B85C-433E-AC13-4DE4613C0B9D}" dt="2026-03-02T15:59:28.949" v="78" actId="1076"/>
        <pc:sldMasterMkLst>
          <pc:docMk/>
          <pc:sldMasterMk cId="2807522964" sldId="2147483648"/>
        </pc:sldMasterMkLst>
        <pc:spChg chg="mod">
          <ac:chgData name="Nathan Tingen" userId="9297047a-a768-429d-9537-9438d887ff36" providerId="ADAL" clId="{38502637-B85C-433E-AC13-4DE4613C0B9D}" dt="2026-02-18T17:24:16.004" v="68" actId="207"/>
          <ac:spMkLst>
            <pc:docMk/>
            <pc:sldMasterMk cId="2807522964" sldId="2147483648"/>
            <ac:spMk id="2" creationId="{F3232D14-EA60-4FD5-3D08-FFCFB3DF79CB}"/>
          </ac:spMkLst>
        </pc:spChg>
        <pc:spChg chg="mod">
          <ac:chgData name="Nathan Tingen" userId="9297047a-a768-429d-9537-9438d887ff36" providerId="ADAL" clId="{38502637-B85C-433E-AC13-4DE4613C0B9D}" dt="2026-02-18T17:24:19.528" v="69" actId="207"/>
          <ac:spMkLst>
            <pc:docMk/>
            <pc:sldMasterMk cId="2807522964" sldId="2147483648"/>
            <ac:spMk id="3" creationId="{62DC05E7-0261-364B-4870-DA3885ED0F06}"/>
          </ac:spMkLst>
        </pc:spChg>
        <pc:sldLayoutChg chg="modSp mod setBg">
          <pc:chgData name="Nathan Tingen" userId="9297047a-a768-429d-9537-9438d887ff36" providerId="ADAL" clId="{38502637-B85C-433E-AC13-4DE4613C0B9D}" dt="2026-02-27T20:25:18.377" v="71" actId="14100"/>
          <pc:sldLayoutMkLst>
            <pc:docMk/>
            <pc:sldMasterMk cId="2807522964" sldId="2147483648"/>
            <pc:sldLayoutMk cId="580566419" sldId="2147483649"/>
          </pc:sldLayoutMkLst>
          <pc:spChg chg="mod">
            <ac:chgData name="Nathan Tingen" userId="9297047a-a768-429d-9537-9438d887ff36" providerId="ADAL" clId="{38502637-B85C-433E-AC13-4DE4613C0B9D}" dt="2026-02-27T20:25:15.007" v="70" actId="14100"/>
            <ac:spMkLst>
              <pc:docMk/>
              <pc:sldMasterMk cId="2807522964" sldId="2147483648"/>
              <pc:sldLayoutMk cId="580566419" sldId="2147483649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7T20:25:18.377" v="71" actId="14100"/>
            <ac:spMkLst>
              <pc:docMk/>
              <pc:sldMasterMk cId="2807522964" sldId="2147483648"/>
              <pc:sldLayoutMk cId="580566419" sldId="2147483649"/>
              <ac:spMk id="3" creationId="{CAFB5CE2-362E-1F24-0EBA-B353A4225C3E}"/>
            </ac:spMkLst>
          </pc:spChg>
        </pc:sldLayoutChg>
        <pc:sldLayoutChg chg="setBg">
          <pc:chgData name="Nathan Tingen" userId="9297047a-a768-429d-9537-9438d887ff36" providerId="ADAL" clId="{38502637-B85C-433E-AC13-4DE4613C0B9D}" dt="2026-02-18T17:08:02.713" v="47"/>
          <pc:sldLayoutMkLst>
            <pc:docMk/>
            <pc:sldMasterMk cId="2807522964" sldId="2147483648"/>
            <pc:sldLayoutMk cId="421246001" sldId="2147483650"/>
          </pc:sldLayoutMkLst>
        </pc:sldLayoutChg>
        <pc:sldLayoutChg chg="addSp delSp modSp mod setBg">
          <pc:chgData name="Nathan Tingen" userId="9297047a-a768-429d-9537-9438d887ff36" providerId="ADAL" clId="{38502637-B85C-433E-AC13-4DE4613C0B9D}" dt="2026-02-18T17:06:32.995" v="32" actId="1076"/>
          <pc:sldLayoutMkLst>
            <pc:docMk/>
            <pc:sldMasterMk cId="2807522964" sldId="2147483648"/>
            <pc:sldLayoutMk cId="1462810785" sldId="2147483653"/>
          </pc:sldLayoutMkLst>
          <pc:spChg chg="ord">
            <ac:chgData name="Nathan Tingen" userId="9297047a-a768-429d-9537-9438d887ff36" providerId="ADAL" clId="{38502637-B85C-433E-AC13-4DE4613C0B9D}" dt="2026-02-18T17:06:12.851" v="28" actId="170"/>
            <ac:spMkLst>
              <pc:docMk/>
              <pc:sldMasterMk cId="2807522964" sldId="2147483648"/>
              <pc:sldLayoutMk cId="1462810785" sldId="2147483653"/>
              <ac:spMk id="3" creationId="{CE1E72EC-14AB-FB09-D424-7B9A1600649E}"/>
            </ac:spMkLst>
          </pc:spChg>
          <pc:spChg chg="ord">
            <ac:chgData name="Nathan Tingen" userId="9297047a-a768-429d-9537-9438d887ff36" providerId="ADAL" clId="{38502637-B85C-433E-AC13-4DE4613C0B9D}" dt="2026-02-18T17:06:12.851" v="28" actId="170"/>
            <ac:spMkLst>
              <pc:docMk/>
              <pc:sldMasterMk cId="2807522964" sldId="2147483648"/>
              <pc:sldLayoutMk cId="1462810785" sldId="2147483653"/>
              <ac:spMk id="5" creationId="{8F295279-74CF-8B01-071C-966E6D095B7A}"/>
            </ac:spMkLst>
          </pc:spChg>
          <pc:picChg chg="add mod ord modCrop">
            <ac:chgData name="Nathan Tingen" userId="9297047a-a768-429d-9537-9438d887ff36" providerId="ADAL" clId="{38502637-B85C-433E-AC13-4DE4613C0B9D}" dt="2026-02-18T17:06:32.995" v="32" actId="1076"/>
            <ac:picMkLst>
              <pc:docMk/>
              <pc:sldMasterMk cId="2807522964" sldId="2147483648"/>
              <pc:sldLayoutMk cId="1462810785" sldId="2147483653"/>
              <ac:picMk id="16" creationId="{61D234D1-EA4E-D286-C06A-091CB9F85D00}"/>
            </ac:picMkLst>
          </pc:picChg>
          <pc:picChg chg="add mod ord modCrop">
            <ac:chgData name="Nathan Tingen" userId="9297047a-a768-429d-9537-9438d887ff36" providerId="ADAL" clId="{38502637-B85C-433E-AC13-4DE4613C0B9D}" dt="2026-02-18T17:06:32.995" v="32" actId="1076"/>
            <ac:picMkLst>
              <pc:docMk/>
              <pc:sldMasterMk cId="2807522964" sldId="2147483648"/>
              <pc:sldLayoutMk cId="1462810785" sldId="2147483653"/>
              <ac:picMk id="18" creationId="{B1BCE468-2B0E-5F6E-2BE2-A4B7056C8528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18T17:04:50.118" v="5"/>
          <pc:sldLayoutMkLst>
            <pc:docMk/>
            <pc:sldMasterMk cId="2807522964" sldId="2147483648"/>
            <pc:sldLayoutMk cId="792522179" sldId="2147483660"/>
          </pc:sldLayoutMkLst>
        </pc:sldLayoutChg>
        <pc:sldLayoutChg chg="setBg">
          <pc:chgData name="Nathan Tingen" userId="9297047a-a768-429d-9537-9438d887ff36" providerId="ADAL" clId="{38502637-B85C-433E-AC13-4DE4613C0B9D}" dt="2026-02-18T17:05:04.903" v="9"/>
          <pc:sldLayoutMkLst>
            <pc:docMk/>
            <pc:sldMasterMk cId="2807522964" sldId="2147483648"/>
            <pc:sldLayoutMk cId="2456394741" sldId="2147483661"/>
          </pc:sldLayoutMkLst>
        </pc:sldLayoutChg>
        <pc:sldLayoutChg chg="setBg">
          <pc:chgData name="Nathan Tingen" userId="9297047a-a768-429d-9537-9438d887ff36" providerId="ADAL" clId="{38502637-B85C-433E-AC13-4DE4613C0B9D}" dt="2026-02-18T17:08:10.228" v="49"/>
          <pc:sldLayoutMkLst>
            <pc:docMk/>
            <pc:sldMasterMk cId="2807522964" sldId="2147483648"/>
            <pc:sldLayoutMk cId="3092287227" sldId="2147483662"/>
          </pc:sldLayoutMkLst>
        </pc:sldLayoutChg>
        <pc:sldLayoutChg chg="addSp delSp modSp mod">
          <pc:chgData name="Nathan Tingen" userId="9297047a-a768-429d-9537-9438d887ff36" providerId="ADAL" clId="{38502637-B85C-433E-AC13-4DE4613C0B9D}" dt="2026-02-18T17:07:54.050" v="45" actId="478"/>
          <pc:sldLayoutMkLst>
            <pc:docMk/>
            <pc:sldMasterMk cId="2807522964" sldId="2147483648"/>
            <pc:sldLayoutMk cId="2885107997" sldId="2147483663"/>
          </pc:sldLayoutMkLst>
          <pc:spChg chg="ord">
            <ac:chgData name="Nathan Tingen" userId="9297047a-a768-429d-9537-9438d887ff36" providerId="ADAL" clId="{38502637-B85C-433E-AC13-4DE4613C0B9D}" dt="2026-02-18T17:07:19.357" v="38" actId="171"/>
            <ac:spMkLst>
              <pc:docMk/>
              <pc:sldMasterMk cId="2807522964" sldId="2147483648"/>
              <pc:sldLayoutMk cId="2885107997" sldId="2147483663"/>
              <ac:spMk id="3" creationId="{CE1E72EC-14AB-FB09-D424-7B9A1600649E}"/>
            </ac:spMkLst>
          </pc:spChg>
          <pc:spChg chg="ord">
            <ac:chgData name="Nathan Tingen" userId="9297047a-a768-429d-9537-9438d887ff36" providerId="ADAL" clId="{38502637-B85C-433E-AC13-4DE4613C0B9D}" dt="2026-02-18T17:07:19.357" v="38" actId="171"/>
            <ac:spMkLst>
              <pc:docMk/>
              <pc:sldMasterMk cId="2807522964" sldId="2147483648"/>
              <pc:sldLayoutMk cId="2885107997" sldId="2147483663"/>
              <ac:spMk id="5" creationId="{8F295279-74CF-8B01-071C-966E6D095B7A}"/>
            </ac:spMkLst>
          </pc:spChg>
          <pc:picChg chg="add mod ord">
            <ac:chgData name="Nathan Tingen" userId="9297047a-a768-429d-9537-9438d887ff36" providerId="ADAL" clId="{38502637-B85C-433E-AC13-4DE4613C0B9D}" dt="2026-02-18T17:07:13.550" v="35" actId="167"/>
            <ac:picMkLst>
              <pc:docMk/>
              <pc:sldMasterMk cId="2807522964" sldId="2147483648"/>
              <pc:sldLayoutMk cId="2885107997" sldId="2147483663"/>
              <ac:picMk id="14" creationId="{B9AC6D78-2706-72C9-EABB-9E0C2B9662C5}"/>
            </ac:picMkLst>
          </pc:picChg>
          <pc:picChg chg="add mod ord">
            <ac:chgData name="Nathan Tingen" userId="9297047a-a768-429d-9537-9438d887ff36" providerId="ADAL" clId="{38502637-B85C-433E-AC13-4DE4613C0B9D}" dt="2026-02-18T17:07:13.550" v="35" actId="167"/>
            <ac:picMkLst>
              <pc:docMk/>
              <pc:sldMasterMk cId="2807522964" sldId="2147483648"/>
              <pc:sldLayoutMk cId="2885107997" sldId="2147483663"/>
              <ac:picMk id="15" creationId="{1EC730E1-5138-F51F-8C9D-FB8CAC8B59D0}"/>
            </ac:picMkLst>
          </pc:picChg>
          <pc:picChg chg="add mod ord modCrop">
            <ac:chgData name="Nathan Tingen" userId="9297047a-a768-429d-9537-9438d887ff36" providerId="ADAL" clId="{38502637-B85C-433E-AC13-4DE4613C0B9D}" dt="2026-02-18T17:07:51.798" v="44" actId="167"/>
            <ac:picMkLst>
              <pc:docMk/>
              <pc:sldMasterMk cId="2807522964" sldId="2147483648"/>
              <pc:sldLayoutMk cId="2885107997" sldId="2147483663"/>
              <ac:picMk id="17" creationId="{2FCA574B-D8D3-5BB9-A94C-A336D69A351B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3-02T15:46:54.652" v="73"/>
          <pc:sldLayoutMkLst>
            <pc:docMk/>
            <pc:sldMasterMk cId="2807522964" sldId="2147483648"/>
            <pc:sldLayoutMk cId="4152368516" sldId="2147483664"/>
          </pc:sldLayoutMkLst>
          <pc:spChg chg="mod">
            <ac:chgData name="Nathan Tingen" userId="9297047a-a768-429d-9537-9438d887ff36" providerId="ADAL" clId="{38502637-B85C-433E-AC13-4DE4613C0B9D}" dt="2026-02-18T17:09:07.125" v="61" actId="403"/>
            <ac:spMkLst>
              <pc:docMk/>
              <pc:sldMasterMk cId="2807522964" sldId="2147483648"/>
              <pc:sldLayoutMk cId="4152368516" sldId="2147483664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18T17:08:58.060" v="58" actId="122"/>
            <ac:spMkLst>
              <pc:docMk/>
              <pc:sldMasterMk cId="2807522964" sldId="2147483648"/>
              <pc:sldLayoutMk cId="4152368516" sldId="2147483664"/>
              <ac:spMk id="3" creationId="{CAFB5CE2-362E-1F24-0EBA-B353A4225C3E}"/>
            </ac:spMkLst>
          </pc:spChg>
        </pc:sldLayoutChg>
        <pc:sldLayoutChg chg="modSp add mod modTransition">
          <pc:chgData name="Nathan Tingen" userId="9297047a-a768-429d-9537-9438d887ff36" providerId="ADAL" clId="{38502637-B85C-433E-AC13-4DE4613C0B9D}" dt="2026-03-02T15:59:28.949" v="78" actId="1076"/>
          <pc:sldLayoutMkLst>
            <pc:docMk/>
            <pc:sldMasterMk cId="2807522964" sldId="2147483648"/>
            <pc:sldLayoutMk cId="4114349108" sldId="2147483665"/>
          </pc:sldLayoutMkLst>
          <pc:spChg chg="mod">
            <ac:chgData name="Nathan Tingen" userId="9297047a-a768-429d-9537-9438d887ff36" providerId="ADAL" clId="{38502637-B85C-433E-AC13-4DE4613C0B9D}" dt="2026-03-02T15:59:28.949" v="78" actId="1076"/>
            <ac:spMkLst>
              <pc:docMk/>
              <pc:sldMasterMk cId="2807522964" sldId="2147483648"/>
              <pc:sldLayoutMk cId="4114349108" sldId="2147483665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3-02T15:59:25.043" v="77" actId="1076"/>
            <ac:spMkLst>
              <pc:docMk/>
              <pc:sldMasterMk cId="2807522964" sldId="2147483648"/>
              <pc:sldLayoutMk cId="4114349108" sldId="2147483665"/>
              <ac:spMk id="3" creationId="{CAFB5CE2-362E-1F24-0EBA-B353A4225C3E}"/>
            </ac:spMkLst>
          </pc:spChg>
          <pc:picChg chg="mod">
            <ac:chgData name="Nathan Tingen" userId="9297047a-a768-429d-9537-9438d887ff36" providerId="ADAL" clId="{38502637-B85C-433E-AC13-4DE4613C0B9D}" dt="2026-03-02T15:59:21.139" v="76" actId="1076"/>
            <ac:picMkLst>
              <pc:docMk/>
              <pc:sldMasterMk cId="2807522964" sldId="2147483648"/>
              <pc:sldLayoutMk cId="4114349108" sldId="2147483665"/>
              <ac:picMk id="10" creationId="{285259D2-1ECB-7413-E3B2-9E2BAC3122E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816D872-84BA-3D00-1B6C-E005B0870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4662" y="2577216"/>
            <a:ext cx="5180255" cy="14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914400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1920240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85259D2-1ECB-7413-E3B2-9E2BAC312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950" y="5401221"/>
            <a:ext cx="2823277" cy="8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56432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4462272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85259D2-1ECB-7413-E3B2-9E2BAC312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0521" y="640080"/>
            <a:ext cx="2823277" cy="8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4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4552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9400B6-A45C-FA01-CA00-0A7DB51546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3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lose up of a plant&#10;&#10;AI-generated content may be incorrect.">
            <a:extLst>
              <a:ext uri="{FF2B5EF4-FFF2-40B4-BE49-F238E27FC236}">
                <a16:creationId xmlns:a16="http://schemas.microsoft.com/office/drawing/2014/main" id="{B1BCE468-2B0E-5F6E-2BE2-A4B7056C85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504" y="1874520"/>
            <a:ext cx="5413248" cy="457200"/>
          </a:xfrm>
          <a:prstGeom prst="rect">
            <a:avLst/>
          </a:prstGeom>
        </p:spPr>
      </p:pic>
      <p:pic>
        <p:nvPicPr>
          <p:cNvPr id="16" name="Picture 15" descr="Close up of a plant&#10;&#10;AI-generated content may be incorrect.">
            <a:extLst>
              <a:ext uri="{FF2B5EF4-FFF2-40B4-BE49-F238E27FC236}">
                <a16:creationId xmlns:a16="http://schemas.microsoft.com/office/drawing/2014/main" id="{61D234D1-EA4E-D286-C06A-091CB9F85D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" y="1874520"/>
            <a:ext cx="5413248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405ADC-3BB2-43D2-4292-1606D81F2E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lose up of a plant&#10;&#10;AI-generated content may be incorrect.">
            <a:extLst>
              <a:ext uri="{FF2B5EF4-FFF2-40B4-BE49-F238E27FC236}">
                <a16:creationId xmlns:a16="http://schemas.microsoft.com/office/drawing/2014/main" id="{2FCA574B-D8D3-5BB9-A94C-A336D69A3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5080"/>
            <a:ext cx="12192000" cy="502920"/>
          </a:xfrm>
          <a:prstGeom prst="rect">
            <a:avLst/>
          </a:prstGeom>
        </p:spPr>
      </p:pic>
      <p:pic>
        <p:nvPicPr>
          <p:cNvPr id="14" name="Picture 13" descr="Close up of a plant&#10;&#10;AI-generated content may be incorrect.">
            <a:extLst>
              <a:ext uri="{FF2B5EF4-FFF2-40B4-BE49-F238E27FC236}">
                <a16:creationId xmlns:a16="http://schemas.microsoft.com/office/drawing/2014/main" id="{B9AC6D78-2706-72C9-EABB-9E0C2B9662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504" y="1325880"/>
            <a:ext cx="5413248" cy="457200"/>
          </a:xfrm>
          <a:prstGeom prst="rect">
            <a:avLst/>
          </a:prstGeom>
        </p:spPr>
      </p:pic>
      <p:pic>
        <p:nvPicPr>
          <p:cNvPr id="15" name="Picture 14" descr="Close up of a plant&#10;&#10;AI-generated content may be incorrect.">
            <a:extLst>
              <a:ext uri="{FF2B5EF4-FFF2-40B4-BE49-F238E27FC236}">
                <a16:creationId xmlns:a16="http://schemas.microsoft.com/office/drawing/2014/main" id="{1EC730E1-5138-F51F-8C9D-FB8CAC8B59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" y="1325880"/>
            <a:ext cx="5413248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83809A-C863-48B3-9CB6-C0501B5A685B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0C84E-2190-4AD1-B0A6-C000619CD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1045159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280160"/>
            <a:ext cx="10451592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855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24160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424160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88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238658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027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85259D2-1ECB-7413-E3B2-9E2BAC312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0991088" y="3200400"/>
            <a:ext cx="159903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32D14-EA60-4FD5-3D08-FFCFB3DF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05E7-0261-364B-4870-DA3885ED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2178-3C97-67ED-030D-E827E5A66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FEA9-57DE-23B1-5492-9039802A3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EBEF6-BC81-F2D9-B6AB-6DA00655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1" r:id="rId4"/>
    <p:sldLayoutId id="2147483653" r:id="rId5"/>
    <p:sldLayoutId id="2147483663" r:id="rId6"/>
    <p:sldLayoutId id="2147483650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0305-933A-D03E-FCCA-BE486829C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65B0-F199-434C-14E3-5E3EDD949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3032D5-EE0B-18BE-3B76-D28EE70A0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D8A3B6-7792-14CD-9526-46F243CBF6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8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F94046-92AA-C060-AB88-0A1D8A6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AFD4C-F71D-D92C-BEB9-48B606AE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1F610-3E85-5F37-AB26-BDD57F31C0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8EF62-8E6F-F43E-FDB4-A02BBA97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ABBC7-42A3-3B61-7CD8-CD01E52A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2E72D-5713-2852-9ED3-4AA1A7F9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06540-5840-DC14-240B-656102CF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9FE8E-F505-C78B-F89F-CFE3B41BA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3784A2-A28A-CBE3-F871-D23E6572D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3CAD4BBCED4899238297BE347877" ma:contentTypeVersion="16" ma:contentTypeDescription="Create a new document." ma:contentTypeScope="" ma:versionID="d50975e5f3def3241b9b3466a6e4c9cb">
  <xsd:schema xmlns:xsd="http://www.w3.org/2001/XMLSchema" xmlns:xs="http://www.w3.org/2001/XMLSchema" xmlns:p="http://schemas.microsoft.com/office/2006/metadata/properties" xmlns:ns2="a8811b01-f79a-400e-96d4-784f90e1c05a" xmlns:ns3="3b346829-baf6-4097-82f1-0f006f1a1ef3" targetNamespace="http://schemas.microsoft.com/office/2006/metadata/properties" ma:root="true" ma:fieldsID="280f7194f0a437725b883b3b39137800" ns2:_="" ns3:_="">
    <xsd:import namespace="a8811b01-f79a-400e-96d4-784f90e1c05a"/>
    <xsd:import namespace="3b346829-baf6-4097-82f1-0f006f1a1ef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11b01-f79a-400e-96d4-784f90e1c05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9023087-b8aa-48fe-a864-f393ca940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6829-baf6-4097-82f1-0f006f1a1e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8b0587-1028-4e64-87eb-8085b45dd2eb}" ma:internalName="TaxCatchAll" ma:showField="CatchAllData" ma:web="3b346829-baf6-4097-82f1-0f006f1a1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46829-baf6-4097-82f1-0f006f1a1ef3" xsi:nil="true"/>
    <lcf76f155ced4ddcb4097134ff3c332f xmlns="a8811b01-f79a-400e-96d4-784f90e1c0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FEBBAF-7AF0-4CFE-A778-3E04C727681E}"/>
</file>

<file path=customXml/itemProps2.xml><?xml version="1.0" encoding="utf-8"?>
<ds:datastoreItem xmlns:ds="http://schemas.openxmlformats.org/officeDocument/2006/customXml" ds:itemID="{4DC550C9-9FCC-4326-BD01-2AEF8E72DB00}"/>
</file>

<file path=customXml/itemProps3.xml><?xml version="1.0" encoding="utf-8"?>
<ds:datastoreItem xmlns:ds="http://schemas.openxmlformats.org/officeDocument/2006/customXml" ds:itemID="{4C15E28A-D6DE-465A-A2FC-E6307E2F9B75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Montserrat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Tingen</dc:creator>
  <cp:lastModifiedBy>Nathan Tingen</cp:lastModifiedBy>
  <cp:revision>1</cp:revision>
  <dcterms:created xsi:type="dcterms:W3CDTF">2026-02-18T16:12:47Z</dcterms:created>
  <dcterms:modified xsi:type="dcterms:W3CDTF">2026-03-02T15:59:39Z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0x01010069663CAD4BBCED4899238297BE347877</vt:lpwstr>
  </property>
</Properties>
</file>