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7E0DE-EDE1-4753-BA4C-2ED9C41E64BB}" v="24" dt="2026-03-02T15:47:3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5:58:50.102" v="50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5:58:50.102" v="50" actId="700"/>
        <pc:sldMkLst>
          <pc:docMk/>
          <pc:sldMk cId="1383450325" sldId="262"/>
        </pc:sldMkLst>
        <pc:spChg chg="del mod ord">
          <ac:chgData name="Nathan Tingen" userId="9297047a-a768-429d-9537-9438d887ff36" providerId="ADAL" clId="{38502637-B85C-433E-AC13-4DE4613C0B9D}" dt="2026-03-02T15:58:50.102" v="50" actId="700"/>
          <ac:spMkLst>
            <pc:docMk/>
            <pc:sldMk cId="1383450325" sldId="262"/>
            <ac:spMk id="2" creationId="{F47A341B-F9DA-4C98-398D-28DAC036EB10}"/>
          </ac:spMkLst>
        </pc:spChg>
        <pc:spChg chg="del mod ord">
          <ac:chgData name="Nathan Tingen" userId="9297047a-a768-429d-9537-9438d887ff36" providerId="ADAL" clId="{38502637-B85C-433E-AC13-4DE4613C0B9D}" dt="2026-03-02T15:58:50.102" v="50" actId="700"/>
          <ac:spMkLst>
            <pc:docMk/>
            <pc:sldMk cId="1383450325" sldId="262"/>
            <ac:spMk id="3" creationId="{C3B1175A-0D5B-E02F-9BC0-85B5A7CD0D8F}"/>
          </ac:spMkLst>
        </pc:spChg>
        <pc:spChg chg="add mod ord">
          <ac:chgData name="Nathan Tingen" userId="9297047a-a768-429d-9537-9438d887ff36" providerId="ADAL" clId="{38502637-B85C-433E-AC13-4DE4613C0B9D}" dt="2026-03-02T15:58:50.102" v="50" actId="700"/>
          <ac:spMkLst>
            <pc:docMk/>
            <pc:sldMk cId="1383450325" sldId="262"/>
            <ac:spMk id="4" creationId="{22BD1C06-4828-36AB-F775-17B00D83272A}"/>
          </ac:spMkLst>
        </pc:spChg>
        <pc:spChg chg="add mod ord">
          <ac:chgData name="Nathan Tingen" userId="9297047a-a768-429d-9537-9438d887ff36" providerId="ADAL" clId="{38502637-B85C-433E-AC13-4DE4613C0B9D}" dt="2026-03-02T15:58:50.102" v="50" actId="700"/>
          <ac:spMkLst>
            <pc:docMk/>
            <pc:sldMk cId="1383450325" sldId="262"/>
            <ac:spMk id="5" creationId="{A508FAF6-F837-6D6A-BF28-D4EA53660461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58:40.109" v="48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39.746" v="3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43.809" v="3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modSp mod setBg">
          <pc:chgData name="Nathan Tingen" userId="9297047a-a768-429d-9537-9438d887ff36" providerId="ADAL" clId="{38502637-B85C-433E-AC13-4DE4613C0B9D}" dt="2026-03-02T15:58:07.241" v="43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3-02T15:58:05.064" v="42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8:07.241" v="43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</pc:sldLayoutChg>
        <pc:sldLayoutChg chg="setBg">
          <pc:chgData name="Nathan Tingen" userId="9297047a-a768-429d-9537-9438d887ff36" providerId="ADAL" clId="{38502637-B85C-433E-AC13-4DE4613C0B9D}" dt="2026-02-18T17:12:15.392" v="9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18T17:15:26.088" v="37" actId="167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5:18.391" v="36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19" creationId="{95441E22-2921-38E8-F8DC-8D5737C2F73C}"/>
            </ac:picMkLst>
          </pc:picChg>
          <pc:picChg chg="add mod ord">
            <ac:chgData name="Nathan Tingen" userId="9297047a-a768-429d-9537-9438d887ff36" providerId="ADAL" clId="{38502637-B85C-433E-AC13-4DE4613C0B9D}" dt="2026-02-18T17:15:26.088" v="37" actId="167"/>
            <ac:picMkLst>
              <pc:docMk/>
              <pc:sldMasterMk cId="2807522964" sldId="2147483648"/>
              <pc:sldLayoutMk cId="1462810785" sldId="2147483653"/>
              <ac:picMk id="20" creationId="{A2851E1C-9625-799B-6B39-E92B9AE57A5F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18T17:11:48.009" v="1"/>
          <pc:sldLayoutMkLst>
            <pc:docMk/>
            <pc:sldMasterMk cId="2807522964" sldId="2147483648"/>
            <pc:sldLayoutMk cId="792522179" sldId="2147483660"/>
          </pc:sldLayoutMkLst>
        </pc:sldLayoutChg>
        <pc:sldLayoutChg chg="setBg">
          <pc:chgData name="Nathan Tingen" userId="9297047a-a768-429d-9537-9438d887ff36" providerId="ADAL" clId="{38502637-B85C-433E-AC13-4DE4613C0B9D}" dt="2026-02-18T17:12:02.001" v="5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18T17:12:20.192" v="11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4:47.754" v="33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19" creationId="{95F8B82D-B621-93E7-037F-32DE6255F269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1" creationId="{0837AF21-B932-445F-64B8-7C431A84E2FF}"/>
            </ac:picMkLst>
          </pc:picChg>
          <pc:picChg chg="add mod ord modCrop">
            <ac:chgData name="Nathan Tingen" userId="9297047a-a768-429d-9537-9438d887ff36" providerId="ADAL" clId="{38502637-B85C-433E-AC13-4DE4613C0B9D}" dt="2026-02-18T17:14:42.990" v="32" actId="167"/>
            <ac:picMkLst>
              <pc:docMk/>
              <pc:sldMasterMk cId="2807522964" sldId="2147483648"/>
              <pc:sldLayoutMk cId="2885107997" sldId="2147483663"/>
              <ac:picMk id="23" creationId="{C2000FA8-72C2-7F2F-E794-398EE63A01D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3-02T15:47:30.611" v="41"/>
          <pc:sldLayoutMkLst>
            <pc:docMk/>
            <pc:sldMasterMk cId="2807522964" sldId="2147483648"/>
            <pc:sldLayoutMk cId="4152368516" sldId="2147483664"/>
          </pc:sldLayoutMkLst>
        </pc:sldLayoutChg>
        <pc:sldLayoutChg chg="modSp add mod modTransition">
          <pc:chgData name="Nathan Tingen" userId="9297047a-a768-429d-9537-9438d887ff36" providerId="ADAL" clId="{38502637-B85C-433E-AC13-4DE4613C0B9D}" dt="2026-03-02T15:58:40.109" v="48" actId="1076"/>
          <pc:sldLayoutMkLst>
            <pc:docMk/>
            <pc:sldMasterMk cId="2807522964" sldId="2147483648"/>
            <pc:sldLayoutMk cId="946260611" sldId="2147483665"/>
          </pc:sldLayoutMkLst>
          <pc:spChg chg="mod">
            <ac:chgData name="Nathan Tingen" userId="9297047a-a768-429d-9537-9438d887ff36" providerId="ADAL" clId="{38502637-B85C-433E-AC13-4DE4613C0B9D}" dt="2026-03-02T15:58:40.109" v="48" actId="1076"/>
            <ac:spMkLst>
              <pc:docMk/>
              <pc:sldMasterMk cId="2807522964" sldId="2147483648"/>
              <pc:sldLayoutMk cId="946260611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8:34.857" v="47" actId="1076"/>
            <ac:spMkLst>
              <pc:docMk/>
              <pc:sldMasterMk cId="2807522964" sldId="2147483648"/>
              <pc:sldLayoutMk cId="946260611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3-02T15:58:31.185" v="46" actId="1076"/>
            <ac:picMkLst>
              <pc:docMk/>
              <pc:sldMasterMk cId="2807522964" sldId="2147483648"/>
              <pc:sldLayoutMk cId="946260611" sldId="2147483665"/>
              <ac:picMk id="10" creationId="{285259D2-1ECB-7413-E3B2-9E2BAC3122E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16D872-84BA-3D00-1B6C-E005B087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662" y="2577216"/>
            <a:ext cx="5180255" cy="1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50" y="5401221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0521" y="640080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6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441E22-2921-38E8-F8DC-8D5737C2F7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874520"/>
            <a:ext cx="5416296" cy="457200"/>
          </a:xfrm>
          <a:prstGeom prst="rect">
            <a:avLst/>
          </a:prstGeom>
        </p:spPr>
      </p:pic>
      <p:pic>
        <p:nvPicPr>
          <p:cNvPr id="20" name="Picture 19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A2851E1C-9625-799B-6B39-E92B9AE57A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95F8B82D-B621-93E7-037F-32DE6255F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1" name="Picture 20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0837AF21-B932-445F-64B8-7C431A84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1325880"/>
            <a:ext cx="5416296" cy="457200"/>
          </a:xfrm>
          <a:prstGeom prst="rect">
            <a:avLst/>
          </a:prstGeom>
        </p:spPr>
      </p:pic>
      <p:pic>
        <p:nvPicPr>
          <p:cNvPr id="23" name="Picture 22" descr="A close-up of a purple flower&#10;&#10;AI-generated content may be incorrect.">
            <a:extLst>
              <a:ext uri="{FF2B5EF4-FFF2-40B4-BE49-F238E27FC236}">
                <a16:creationId xmlns:a16="http://schemas.microsoft.com/office/drawing/2014/main" id="{C2000FA8-72C2-7F2F-E794-398EE63A0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991088" y="3200400"/>
            <a:ext cx="15990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D1C06-4828-36AB-F775-17B00D832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08FAF6-F837-6D6A-BF28-D4EA53660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5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462A99-E8F6-417B-8F66-7F6F21CF0F45}"/>
</file>

<file path=customXml/itemProps2.xml><?xml version="1.0" encoding="utf-8"?>
<ds:datastoreItem xmlns:ds="http://schemas.openxmlformats.org/officeDocument/2006/customXml" ds:itemID="{BE42B117-EFC6-43CA-A721-6421834F0E4F}"/>
</file>

<file path=customXml/itemProps3.xml><?xml version="1.0" encoding="utf-8"?>
<ds:datastoreItem xmlns:ds="http://schemas.openxmlformats.org/officeDocument/2006/customXml" ds:itemID="{433F7858-7686-4B37-9B57-AF4B2420F700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2</cp:revision>
  <dcterms:created xsi:type="dcterms:W3CDTF">2026-02-18T16:12:47Z</dcterms:created>
  <dcterms:modified xsi:type="dcterms:W3CDTF">2026-03-02T15:58:52Z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