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embeddedFontLst>
    <p:embeddedFont>
      <p:font typeface="Montserrat" pitchFamily="2" charset="0"/>
      <p:regular r:id="rId9"/>
      <p:bold r:id="rId10"/>
      <p:italic r:id="rId11"/>
      <p:boldItalic r:id="rId12"/>
    </p:embeddedFont>
    <p:embeddedFont>
      <p:font typeface="Montserrat ExtraBold" pitchFamily="2" charset="0"/>
      <p:bold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74F2C5-C847-4B70-9903-9976347411E1}" v="24" dt="2026-03-02T15:45:29.9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9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openxmlformats.org/officeDocument/2006/relationships/customXml" Target="../customXml/item3.xml"/><Relationship Id="rId10" Type="http://schemas.openxmlformats.org/officeDocument/2006/relationships/font" Target="fonts/font2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 Tingen" userId="9297047a-a768-429d-9537-9438d887ff36" providerId="ADAL" clId="{38502637-B85C-433E-AC13-4DE4613C0B9D}"/>
    <pc:docChg chg="custSel addSld modSld modMainMaster">
      <pc:chgData name="Nathan Tingen" userId="9297047a-a768-429d-9537-9438d887ff36" providerId="ADAL" clId="{38502637-B85C-433E-AC13-4DE4613C0B9D}" dt="2026-03-02T15:57:09.570" v="52" actId="700"/>
      <pc:docMkLst>
        <pc:docMk/>
      </pc:docMkLst>
      <pc:sldChg chg="addSp delSp modSp new mod modClrScheme chgLayout">
        <pc:chgData name="Nathan Tingen" userId="9297047a-a768-429d-9537-9438d887ff36" providerId="ADAL" clId="{38502637-B85C-433E-AC13-4DE4613C0B9D}" dt="2026-03-02T15:57:09.570" v="52" actId="700"/>
        <pc:sldMkLst>
          <pc:docMk/>
          <pc:sldMk cId="4191656315" sldId="262"/>
        </pc:sldMkLst>
        <pc:spChg chg="del mod ord">
          <ac:chgData name="Nathan Tingen" userId="9297047a-a768-429d-9537-9438d887ff36" providerId="ADAL" clId="{38502637-B85C-433E-AC13-4DE4613C0B9D}" dt="2026-03-02T15:57:09.570" v="52" actId="700"/>
          <ac:spMkLst>
            <pc:docMk/>
            <pc:sldMk cId="4191656315" sldId="262"/>
            <ac:spMk id="2" creationId="{0BF255C4-F5C6-0E79-20A5-3914A9AB3C7D}"/>
          </ac:spMkLst>
        </pc:spChg>
        <pc:spChg chg="del mod ord">
          <ac:chgData name="Nathan Tingen" userId="9297047a-a768-429d-9537-9438d887ff36" providerId="ADAL" clId="{38502637-B85C-433E-AC13-4DE4613C0B9D}" dt="2026-03-02T15:57:09.570" v="52" actId="700"/>
          <ac:spMkLst>
            <pc:docMk/>
            <pc:sldMk cId="4191656315" sldId="262"/>
            <ac:spMk id="3" creationId="{4C8E55F1-6800-4827-8BAF-D440933965E4}"/>
          </ac:spMkLst>
        </pc:spChg>
        <pc:spChg chg="add mod ord">
          <ac:chgData name="Nathan Tingen" userId="9297047a-a768-429d-9537-9438d887ff36" providerId="ADAL" clId="{38502637-B85C-433E-AC13-4DE4613C0B9D}" dt="2026-03-02T15:57:09.570" v="52" actId="700"/>
          <ac:spMkLst>
            <pc:docMk/>
            <pc:sldMk cId="4191656315" sldId="262"/>
            <ac:spMk id="4" creationId="{C6602B69-4DBB-4811-E264-B92244BE018F}"/>
          </ac:spMkLst>
        </pc:spChg>
        <pc:spChg chg="add mod ord">
          <ac:chgData name="Nathan Tingen" userId="9297047a-a768-429d-9537-9438d887ff36" providerId="ADAL" clId="{38502637-B85C-433E-AC13-4DE4613C0B9D}" dt="2026-03-02T15:57:09.570" v="52" actId="700"/>
          <ac:spMkLst>
            <pc:docMk/>
            <pc:sldMk cId="4191656315" sldId="262"/>
            <ac:spMk id="5" creationId="{E4C690D0-1B29-B385-95C7-610C27567652}"/>
          </ac:spMkLst>
        </pc:spChg>
      </pc:sldChg>
      <pc:sldMasterChg chg="modSp addSldLayout modSldLayout">
        <pc:chgData name="Nathan Tingen" userId="9297047a-a768-429d-9537-9438d887ff36" providerId="ADAL" clId="{38502637-B85C-433E-AC13-4DE4613C0B9D}" dt="2026-03-02T15:56:58.681" v="50" actId="1076"/>
        <pc:sldMasterMkLst>
          <pc:docMk/>
          <pc:sldMasterMk cId="2807522964" sldId="2147483648"/>
        </pc:sldMasterMkLst>
        <pc:spChg chg="mod">
          <ac:chgData name="Nathan Tingen" userId="9297047a-a768-429d-9537-9438d887ff36" providerId="ADAL" clId="{38502637-B85C-433E-AC13-4DE4613C0B9D}" dt="2026-02-18T17:25:07.802" v="40" actId="207"/>
          <ac:spMkLst>
            <pc:docMk/>
            <pc:sldMasterMk cId="2807522964" sldId="2147483648"/>
            <ac:spMk id="2" creationId="{F3232D14-EA60-4FD5-3D08-FFCFB3DF79CB}"/>
          </ac:spMkLst>
        </pc:spChg>
        <pc:spChg chg="mod">
          <ac:chgData name="Nathan Tingen" userId="9297047a-a768-429d-9537-9438d887ff36" providerId="ADAL" clId="{38502637-B85C-433E-AC13-4DE4613C0B9D}" dt="2026-02-18T17:25:11.306" v="41" actId="207"/>
          <ac:spMkLst>
            <pc:docMk/>
            <pc:sldMasterMk cId="2807522964" sldId="2147483648"/>
            <ac:spMk id="3" creationId="{62DC05E7-0261-364B-4870-DA3885ED0F06}"/>
          </ac:spMkLst>
        </pc:spChg>
        <pc:sldLayoutChg chg="modSp mod setBg">
          <pc:chgData name="Nathan Tingen" userId="9297047a-a768-429d-9537-9438d887ff36" providerId="ADAL" clId="{38502637-B85C-433E-AC13-4DE4613C0B9D}" dt="2026-03-02T15:56:31.111" v="45" actId="14100"/>
          <pc:sldLayoutMkLst>
            <pc:docMk/>
            <pc:sldMasterMk cId="2807522964" sldId="2147483648"/>
            <pc:sldLayoutMk cId="580566419" sldId="2147483649"/>
          </pc:sldLayoutMkLst>
          <pc:spChg chg="mod">
            <ac:chgData name="Nathan Tingen" userId="9297047a-a768-429d-9537-9438d887ff36" providerId="ADAL" clId="{38502637-B85C-433E-AC13-4DE4613C0B9D}" dt="2026-03-02T15:56:28.132" v="44" actId="14100"/>
            <ac:spMkLst>
              <pc:docMk/>
              <pc:sldMasterMk cId="2807522964" sldId="2147483648"/>
              <pc:sldLayoutMk cId="580566419" sldId="2147483649"/>
              <ac:spMk id="2" creationId="{80F81A4A-437E-4B40-7E0D-1C033B424674}"/>
            </ac:spMkLst>
          </pc:spChg>
          <pc:spChg chg="mod">
            <ac:chgData name="Nathan Tingen" userId="9297047a-a768-429d-9537-9438d887ff36" providerId="ADAL" clId="{38502637-B85C-433E-AC13-4DE4613C0B9D}" dt="2026-03-02T15:56:31.111" v="45" actId="14100"/>
            <ac:spMkLst>
              <pc:docMk/>
              <pc:sldMasterMk cId="2807522964" sldId="2147483648"/>
              <pc:sldLayoutMk cId="580566419" sldId="2147483649"/>
              <ac:spMk id="3" creationId="{CAFB5CE2-362E-1F24-0EBA-B353A4225C3E}"/>
            </ac:spMkLst>
          </pc:spChg>
        </pc:sldLayoutChg>
        <pc:sldLayoutChg chg="setBg">
          <pc:chgData name="Nathan Tingen" userId="9297047a-a768-429d-9537-9438d887ff36" providerId="ADAL" clId="{38502637-B85C-433E-AC13-4DE4613C0B9D}" dt="2026-02-18T17:16:21.796" v="9"/>
          <pc:sldLayoutMkLst>
            <pc:docMk/>
            <pc:sldMasterMk cId="2807522964" sldId="2147483648"/>
            <pc:sldLayoutMk cId="421246001" sldId="2147483650"/>
          </pc:sldLayoutMkLst>
        </pc:sldLayoutChg>
        <pc:sldLayoutChg chg="addSp delSp modSp mod setBg">
          <pc:chgData name="Nathan Tingen" userId="9297047a-a768-429d-9537-9438d887ff36" providerId="ADAL" clId="{38502637-B85C-433E-AC13-4DE4613C0B9D}" dt="2026-02-18T17:19:00.883" v="39" actId="167"/>
          <pc:sldLayoutMkLst>
            <pc:docMk/>
            <pc:sldMasterMk cId="2807522964" sldId="2147483648"/>
            <pc:sldLayoutMk cId="1462810785" sldId="2147483653"/>
          </pc:sldLayoutMkLst>
          <pc:spChg chg="mod">
            <ac:chgData name="Nathan Tingen" userId="9297047a-a768-429d-9537-9438d887ff36" providerId="ADAL" clId="{38502637-B85C-433E-AC13-4DE4613C0B9D}" dt="2026-02-18T17:18:57.785" v="38" actId="555"/>
            <ac:spMkLst>
              <pc:docMk/>
              <pc:sldMasterMk cId="2807522964" sldId="2147483648"/>
              <pc:sldLayoutMk cId="1462810785" sldId="2147483653"/>
              <ac:spMk id="3" creationId="{CE1E72EC-14AB-FB09-D424-7B9A1600649E}"/>
            </ac:spMkLst>
          </pc:spChg>
          <pc:picChg chg="add mod ord">
            <ac:chgData name="Nathan Tingen" userId="9297047a-a768-429d-9537-9438d887ff36" providerId="ADAL" clId="{38502637-B85C-433E-AC13-4DE4613C0B9D}" dt="2026-02-18T17:19:00.883" v="39" actId="167"/>
            <ac:picMkLst>
              <pc:docMk/>
              <pc:sldMasterMk cId="2807522964" sldId="2147483648"/>
              <pc:sldLayoutMk cId="1462810785" sldId="2147483653"/>
              <ac:picMk id="21" creationId="{8F6EE1A6-7971-9F59-B7AB-4DF9A3179BA6}"/>
            </ac:picMkLst>
          </pc:picChg>
          <pc:picChg chg="add mod ord">
            <ac:chgData name="Nathan Tingen" userId="9297047a-a768-429d-9537-9438d887ff36" providerId="ADAL" clId="{38502637-B85C-433E-AC13-4DE4613C0B9D}" dt="2026-02-18T17:19:00.883" v="39" actId="167"/>
            <ac:picMkLst>
              <pc:docMk/>
              <pc:sldMasterMk cId="2807522964" sldId="2147483648"/>
              <pc:sldLayoutMk cId="1462810785" sldId="2147483653"/>
              <ac:picMk id="22" creationId="{E86C56E6-439C-B818-77E7-937D8473551C}"/>
            </ac:picMkLst>
          </pc:picChg>
        </pc:sldLayoutChg>
        <pc:sldLayoutChg chg="setBg">
          <pc:chgData name="Nathan Tingen" userId="9297047a-a768-429d-9537-9438d887ff36" providerId="ADAL" clId="{38502637-B85C-433E-AC13-4DE4613C0B9D}" dt="2026-02-18T17:15:59" v="1"/>
          <pc:sldLayoutMkLst>
            <pc:docMk/>
            <pc:sldMasterMk cId="2807522964" sldId="2147483648"/>
            <pc:sldLayoutMk cId="792522179" sldId="2147483660"/>
          </pc:sldLayoutMkLst>
        </pc:sldLayoutChg>
        <pc:sldLayoutChg chg="setBg">
          <pc:chgData name="Nathan Tingen" userId="9297047a-a768-429d-9537-9438d887ff36" providerId="ADAL" clId="{38502637-B85C-433E-AC13-4DE4613C0B9D}" dt="2026-02-18T17:16:08.611" v="5"/>
          <pc:sldLayoutMkLst>
            <pc:docMk/>
            <pc:sldMasterMk cId="2807522964" sldId="2147483648"/>
            <pc:sldLayoutMk cId="2456394741" sldId="2147483661"/>
          </pc:sldLayoutMkLst>
        </pc:sldLayoutChg>
        <pc:sldLayoutChg chg="setBg">
          <pc:chgData name="Nathan Tingen" userId="9297047a-a768-429d-9537-9438d887ff36" providerId="ADAL" clId="{38502637-B85C-433E-AC13-4DE4613C0B9D}" dt="2026-02-18T17:16:26.686" v="11"/>
          <pc:sldLayoutMkLst>
            <pc:docMk/>
            <pc:sldMasterMk cId="2807522964" sldId="2147483648"/>
            <pc:sldLayoutMk cId="3092287227" sldId="2147483662"/>
          </pc:sldLayoutMkLst>
        </pc:sldLayoutChg>
        <pc:sldLayoutChg chg="addSp delSp modSp mod">
          <pc:chgData name="Nathan Tingen" userId="9297047a-a768-429d-9537-9438d887ff36" providerId="ADAL" clId="{38502637-B85C-433E-AC13-4DE4613C0B9D}" dt="2026-02-18T17:18:42.558" v="35" actId="478"/>
          <pc:sldLayoutMkLst>
            <pc:docMk/>
            <pc:sldMasterMk cId="2807522964" sldId="2147483648"/>
            <pc:sldLayoutMk cId="2885107997" sldId="2147483663"/>
          </pc:sldLayoutMkLst>
          <pc:picChg chg="add mod ord modCrop">
            <ac:chgData name="Nathan Tingen" userId="9297047a-a768-429d-9537-9438d887ff36" providerId="ADAL" clId="{38502637-B85C-433E-AC13-4DE4613C0B9D}" dt="2026-02-18T17:18:37.925" v="34" actId="167"/>
            <ac:picMkLst>
              <pc:docMk/>
              <pc:sldMasterMk cId="2807522964" sldId="2147483648"/>
              <pc:sldLayoutMk cId="2885107997" sldId="2147483663"/>
              <ac:picMk id="25" creationId="{C6B358EC-4131-E6B3-246F-BD7EB091BC51}"/>
            </ac:picMkLst>
          </pc:picChg>
          <pc:picChg chg="add mod ord modCrop">
            <ac:chgData name="Nathan Tingen" userId="9297047a-a768-429d-9537-9438d887ff36" providerId="ADAL" clId="{38502637-B85C-433E-AC13-4DE4613C0B9D}" dt="2026-02-18T17:18:37.925" v="34" actId="167"/>
            <ac:picMkLst>
              <pc:docMk/>
              <pc:sldMasterMk cId="2807522964" sldId="2147483648"/>
              <pc:sldLayoutMk cId="2885107997" sldId="2147483663"/>
              <ac:picMk id="27" creationId="{9B313B59-0CE1-3F21-C7AA-56D17D9891E5}"/>
            </ac:picMkLst>
          </pc:picChg>
          <pc:picChg chg="add mod ord modCrop">
            <ac:chgData name="Nathan Tingen" userId="9297047a-a768-429d-9537-9438d887ff36" providerId="ADAL" clId="{38502637-B85C-433E-AC13-4DE4613C0B9D}" dt="2026-02-18T17:18:37.925" v="34" actId="167"/>
            <ac:picMkLst>
              <pc:docMk/>
              <pc:sldMasterMk cId="2807522964" sldId="2147483648"/>
              <pc:sldLayoutMk cId="2885107997" sldId="2147483663"/>
              <ac:picMk id="29" creationId="{E831E7A7-8DFB-442B-998E-35A05D6E1C6B}"/>
            </ac:picMkLst>
          </pc:picChg>
        </pc:sldLayoutChg>
        <pc:sldLayoutChg chg="setBg">
          <pc:chgData name="Nathan Tingen" userId="9297047a-a768-429d-9537-9438d887ff36" providerId="ADAL" clId="{38502637-B85C-433E-AC13-4DE4613C0B9D}" dt="2026-03-02T15:45:29.992" v="43"/>
          <pc:sldLayoutMkLst>
            <pc:docMk/>
            <pc:sldMasterMk cId="2807522964" sldId="2147483648"/>
            <pc:sldLayoutMk cId="4152368516" sldId="2147483664"/>
          </pc:sldLayoutMkLst>
        </pc:sldLayoutChg>
        <pc:sldLayoutChg chg="modSp add mod modTransition">
          <pc:chgData name="Nathan Tingen" userId="9297047a-a768-429d-9537-9438d887ff36" providerId="ADAL" clId="{38502637-B85C-433E-AC13-4DE4613C0B9D}" dt="2026-03-02T15:56:58.681" v="50" actId="1076"/>
          <pc:sldLayoutMkLst>
            <pc:docMk/>
            <pc:sldMasterMk cId="2807522964" sldId="2147483648"/>
            <pc:sldLayoutMk cId="2580274002" sldId="2147483665"/>
          </pc:sldLayoutMkLst>
          <pc:spChg chg="mod">
            <ac:chgData name="Nathan Tingen" userId="9297047a-a768-429d-9537-9438d887ff36" providerId="ADAL" clId="{38502637-B85C-433E-AC13-4DE4613C0B9D}" dt="2026-03-02T15:56:58.681" v="50" actId="1076"/>
            <ac:spMkLst>
              <pc:docMk/>
              <pc:sldMasterMk cId="2807522964" sldId="2147483648"/>
              <pc:sldLayoutMk cId="2580274002" sldId="2147483665"/>
              <ac:spMk id="2" creationId="{80F81A4A-437E-4B40-7E0D-1C033B424674}"/>
            </ac:spMkLst>
          </pc:spChg>
          <pc:spChg chg="mod">
            <ac:chgData name="Nathan Tingen" userId="9297047a-a768-429d-9537-9438d887ff36" providerId="ADAL" clId="{38502637-B85C-433E-AC13-4DE4613C0B9D}" dt="2026-03-02T15:56:54.040" v="49" actId="1076"/>
            <ac:spMkLst>
              <pc:docMk/>
              <pc:sldMasterMk cId="2807522964" sldId="2147483648"/>
              <pc:sldLayoutMk cId="2580274002" sldId="2147483665"/>
              <ac:spMk id="3" creationId="{CAFB5CE2-362E-1F24-0EBA-B353A4225C3E}"/>
            </ac:spMkLst>
          </pc:spChg>
          <pc:picChg chg="mod">
            <ac:chgData name="Nathan Tingen" userId="9297047a-a768-429d-9537-9438d887ff36" providerId="ADAL" clId="{38502637-B85C-433E-AC13-4DE4613C0B9D}" dt="2026-03-02T15:56:49.860" v="48" actId="1076"/>
            <ac:picMkLst>
              <pc:docMk/>
              <pc:sldMasterMk cId="2807522964" sldId="2147483648"/>
              <pc:sldLayoutMk cId="2580274002" sldId="2147483665"/>
              <ac:picMk id="10" creationId="{285259D2-1ECB-7413-E3B2-9E2BAC3122EB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284-1827-BF36-20CC-F6FDB9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B5F-6BBE-26E0-B3E1-2437C25E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8308-080D-7253-8B5F-5A8DF72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5816D872-84BA-3D00-1B6C-E005B08702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4662" y="2577216"/>
            <a:ext cx="5180255" cy="148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22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1A4A-437E-4B40-7E0D-1C033B42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914400"/>
            <a:ext cx="10530840" cy="914400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B5CE2-362E-1F24-0EBA-B353A4225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959" y="1920240"/>
            <a:ext cx="1053083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284-1827-BF36-20CC-F6FDB9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B5F-6BBE-26E0-B3E1-2437C25E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8308-080D-7253-8B5F-5A8DF72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285259D2-1ECB-7413-E3B2-9E2BAC3122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8950" y="5401221"/>
            <a:ext cx="2823277" cy="80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1A4A-437E-4B40-7E0D-1C033B42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3456432"/>
            <a:ext cx="10530840" cy="914400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B5CE2-362E-1F24-0EBA-B353A4225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959" y="4462272"/>
            <a:ext cx="1053083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284-1827-BF36-20CC-F6FDB9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B5F-6BBE-26E0-B3E1-2437C25E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8308-080D-7253-8B5F-5A8DF72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285259D2-1ECB-7413-E3B2-9E2BAC3122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0521" y="640080"/>
            <a:ext cx="2823277" cy="80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74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5ABF-D6E0-5E6E-960A-8917113E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5840"/>
            <a:ext cx="11274552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E3974-F4C9-2CA2-EAC0-41A10C9EE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274552" cy="43891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FBF69-8162-EDBC-1F7A-B0A208B9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A11D0-B1CF-11A1-389A-F4F486DC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9124" y="6356350"/>
            <a:ext cx="48737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712AF-0BA5-E641-4CDC-CA5BBC78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552" y="6356350"/>
            <a:ext cx="2743200" cy="365125"/>
          </a:xfrm>
        </p:spPr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79400B6-A45C-FA01-CA00-0A7DB515461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232870" y="269435"/>
            <a:ext cx="7498882" cy="369380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6394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close up of a mushroom&#10;&#10;AI-generated content may be incorrect.">
            <a:extLst>
              <a:ext uri="{FF2B5EF4-FFF2-40B4-BE49-F238E27FC236}">
                <a16:creationId xmlns:a16="http://schemas.microsoft.com/office/drawing/2014/main" id="{8F6EE1A6-7971-9F59-B7AB-4DF9A3179B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" y="1874520"/>
            <a:ext cx="5413248" cy="457200"/>
          </a:xfrm>
          <a:prstGeom prst="rect">
            <a:avLst/>
          </a:prstGeom>
        </p:spPr>
      </p:pic>
      <p:pic>
        <p:nvPicPr>
          <p:cNvPr id="22" name="Picture 21" descr="A close up of a mushroom&#10;&#10;AI-generated content may be incorrect.">
            <a:extLst>
              <a:ext uri="{FF2B5EF4-FFF2-40B4-BE49-F238E27FC236}">
                <a16:creationId xmlns:a16="http://schemas.microsoft.com/office/drawing/2014/main" id="{E86C56E6-439C-B818-77E7-937D847355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5456" y="1874520"/>
            <a:ext cx="5416296" cy="4572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E72EC-14AB-FB09-D424-7B9A16006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74520"/>
            <a:ext cx="5413248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295279-74CF-8B01-071C-966E6D095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504" y="1874520"/>
            <a:ext cx="5413248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2E757-147E-4D99-DB66-37992DBD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5840"/>
            <a:ext cx="11274552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90B53-E6E3-1B11-10D1-5217A7674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5413248" cy="37490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60D032-E73C-EE45-03FA-A9EC1E41C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504" y="2505075"/>
            <a:ext cx="5413248" cy="37490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5025F4-2F7F-4109-54C7-D9530A9EE1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E2F6C2-3FFA-7798-1AB3-E5813C3C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9124" y="6356350"/>
            <a:ext cx="48737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A5F80E-A978-FA4C-A26C-6BB5CB1E5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552" y="6356350"/>
            <a:ext cx="2743200" cy="365125"/>
          </a:xfrm>
        </p:spPr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8405ADC-3BB2-43D2-4292-1606D81F2E5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232870" y="269435"/>
            <a:ext cx="7498882" cy="369380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81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close up of a mushroom&#10;&#10;AI-generated content may be incorrect.">
            <a:extLst>
              <a:ext uri="{FF2B5EF4-FFF2-40B4-BE49-F238E27FC236}">
                <a16:creationId xmlns:a16="http://schemas.microsoft.com/office/drawing/2014/main" id="{C6B358EC-4131-E6B3-246F-BD7EB091BC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55080"/>
            <a:ext cx="12192000" cy="502920"/>
          </a:xfrm>
          <a:prstGeom prst="rect">
            <a:avLst/>
          </a:prstGeom>
        </p:spPr>
      </p:pic>
      <p:pic>
        <p:nvPicPr>
          <p:cNvPr id="27" name="Picture 26" descr="A close up of a mushroom&#10;&#10;AI-generated content may be incorrect.">
            <a:extLst>
              <a:ext uri="{FF2B5EF4-FFF2-40B4-BE49-F238E27FC236}">
                <a16:creationId xmlns:a16="http://schemas.microsoft.com/office/drawing/2014/main" id="{9B313B59-0CE1-3F21-C7AA-56D17D9891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" y="1325880"/>
            <a:ext cx="5413248" cy="457200"/>
          </a:xfrm>
          <a:prstGeom prst="rect">
            <a:avLst/>
          </a:prstGeom>
        </p:spPr>
      </p:pic>
      <p:pic>
        <p:nvPicPr>
          <p:cNvPr id="29" name="Picture 28" descr="A close up of a mushroom&#10;&#10;AI-generated content may be incorrect.">
            <a:extLst>
              <a:ext uri="{FF2B5EF4-FFF2-40B4-BE49-F238E27FC236}">
                <a16:creationId xmlns:a16="http://schemas.microsoft.com/office/drawing/2014/main" id="{E831E7A7-8DFB-442B-998E-35A05D6E1C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5456" y="1325880"/>
            <a:ext cx="5416296" cy="4572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E72EC-14AB-FB09-D424-7B9A16006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25880"/>
            <a:ext cx="5413248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295279-74CF-8B01-071C-966E6D095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504" y="1325880"/>
            <a:ext cx="5413248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2E757-147E-4D99-DB66-37992DBD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4552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90B53-E6E3-1B11-10D1-5217A7674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920240"/>
            <a:ext cx="5413248" cy="42976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60D032-E73C-EE45-03FA-A9EC1E41C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504" y="1920240"/>
            <a:ext cx="5413248" cy="42976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5025F4-2F7F-4109-54C7-D9530A9EE1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83809A-C863-48B3-9CB6-C0501B5A685B}" type="datetimeFigureOut">
              <a:rPr lang="en-US" smtClean="0"/>
              <a:pPr/>
              <a:t>3/2/2026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E2F6C2-3FFA-7798-1AB3-E5813C3C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9124" y="6356350"/>
            <a:ext cx="48737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A5F80E-A978-FA4C-A26C-6BB5CB1E5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552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0C84E-2190-4AD1-B0A6-C000619CD9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07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5ABF-D6E0-5E6E-960A-8917113E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457200"/>
            <a:ext cx="10451592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E3974-F4C9-2CA2-EAC0-41A10C9EE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1280160"/>
            <a:ext cx="10451592" cy="49377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FBF69-8162-EDBC-1F7A-B0A208B9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80160" y="6356350"/>
            <a:ext cx="2743200" cy="365125"/>
          </a:xfrm>
        </p:spPr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A11D0-B1CF-11A1-389A-F4F486DC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8556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712AF-0BA5-E641-4CDC-CA5BBC78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552" y="6356350"/>
            <a:ext cx="2743200" cy="365125"/>
          </a:xfrm>
        </p:spPr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6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5ABF-D6E0-5E6E-960A-8917113E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0424160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E3974-F4C9-2CA2-EAC0-41A10C9EE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0424160" cy="49377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FBF69-8162-EDBC-1F7A-B0A208B9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A11D0-B1CF-11A1-389A-F4F486DC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88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712AF-0BA5-E641-4CDC-CA5BBC78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8160" y="6356350"/>
            <a:ext cx="2743200" cy="365125"/>
          </a:xfrm>
        </p:spPr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8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1A4A-437E-4B40-7E0D-1C033B42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2386584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B5CE2-362E-1F24-0EBA-B353A4225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60273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284-1827-BF36-20CC-F6FDB9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B5F-6BBE-26E0-B3E1-2437C25E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8308-080D-7253-8B5F-5A8DF72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285259D2-1ECB-7413-E3B2-9E2BAC3122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10991088" y="3200400"/>
            <a:ext cx="159903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68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232D14-EA60-4FD5-3D08-FFCFB3DF7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C05E7-0261-364B-4870-DA3885ED0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22178-3C97-67ED-030D-E827E5A666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6FEA9-57DE-23B1-5492-9039802A3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EBEF6-BC81-F2D9-B6AB-6DA006556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2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5" r:id="rId3"/>
    <p:sldLayoutId id="2147483661" r:id="rId4"/>
    <p:sldLayoutId id="2147483653" r:id="rId5"/>
    <p:sldLayoutId id="2147483663" r:id="rId6"/>
    <p:sldLayoutId id="2147483650" r:id="rId7"/>
    <p:sldLayoutId id="2147483662" r:id="rId8"/>
    <p:sldLayoutId id="2147483664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296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70305-933A-D03E-FCCA-BE486829C7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B865B0-F199-434C-14E3-5E3EDD949F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20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602B69-4DBB-4811-E264-B92244BE01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4C690D0-1B29-B385-95C7-610C275676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56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F94046-92AA-C060-AB88-0A1D8A6F3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BAFD4C-F71D-D92C-BEB9-48B606AE8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61F610-3E85-5F37-AB26-BDD57F31C06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28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08EF62-8E6F-F43E-FDB4-A02BBA973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0ABBC7-42A3-3B61-7CD8-CD01E52A4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81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2E72D-5713-2852-9ED3-4AA1A7F97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306540-5840-DC14-240B-656102CF0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49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A9FE8E-F505-C78B-F89F-CFE3B41BA0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C3784A2-A28A-CBE3-F871-D23E6572DB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73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663CAD4BBCED4899238297BE347877" ma:contentTypeVersion="16" ma:contentTypeDescription="Create a new document." ma:contentTypeScope="" ma:versionID="d50975e5f3def3241b9b3466a6e4c9cb">
  <xsd:schema xmlns:xsd="http://www.w3.org/2001/XMLSchema" xmlns:xs="http://www.w3.org/2001/XMLSchema" xmlns:p="http://schemas.microsoft.com/office/2006/metadata/properties" xmlns:ns2="a8811b01-f79a-400e-96d4-784f90e1c05a" xmlns:ns3="3b346829-baf6-4097-82f1-0f006f1a1ef3" targetNamespace="http://schemas.microsoft.com/office/2006/metadata/properties" ma:root="true" ma:fieldsID="280f7194f0a437725b883b3b39137800" ns2:_="" ns3:_="">
    <xsd:import namespace="a8811b01-f79a-400e-96d4-784f90e1c05a"/>
    <xsd:import namespace="3b346829-baf6-4097-82f1-0f006f1a1ef3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811b01-f79a-400e-96d4-784f90e1c05a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f9023087-b8aa-48fe-a864-f393ca940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346829-baf6-4097-82f1-0f006f1a1ef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e98b0587-1028-4e64-87eb-8085b45dd2eb}" ma:internalName="TaxCatchAll" ma:showField="CatchAllData" ma:web="3b346829-baf6-4097-82f1-0f006f1a1e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346829-baf6-4097-82f1-0f006f1a1ef3" xsi:nil="true"/>
    <lcf76f155ced4ddcb4097134ff3c332f xmlns="a8811b01-f79a-400e-96d4-784f90e1c05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3EE826D-A37C-40C5-8C25-D7B2A4876CDB}"/>
</file>

<file path=customXml/itemProps2.xml><?xml version="1.0" encoding="utf-8"?>
<ds:datastoreItem xmlns:ds="http://schemas.openxmlformats.org/officeDocument/2006/customXml" ds:itemID="{39B2A998-AC38-428B-9DFA-21DD344CC1D6}"/>
</file>

<file path=customXml/itemProps3.xml><?xml version="1.0" encoding="utf-8"?>
<ds:datastoreItem xmlns:ds="http://schemas.openxmlformats.org/officeDocument/2006/customXml" ds:itemID="{AD013553-3A3A-4F0A-8FFE-0D6997A23C16}"/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Montserrat</vt:lpstr>
      <vt:lpstr>Montserrat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Nathan Tingen</dc:creator>
  <cp:lastModifiedBy>Nathan Tingen</cp:lastModifiedBy>
  <cp:revision>3</cp:revision>
  <dcterms:created xsi:type="dcterms:W3CDTF">2026-02-18T16:12:47Z</dcterms:created>
  <dcterms:modified xsi:type="dcterms:W3CDTF">2026-03-02T15:57:11Z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0x01010069663CAD4BBCED4899238297BE347877</vt:lpwstr>
  </property>
</Properties>
</file>