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1634C-5A6A-4324-8D0B-E7BEA03AA4E3}" v="26" dt="2026-03-02T15:57:40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custSel addSld delSld modSld modMainMaster">
      <pc:chgData name="Nathan Tingen" userId="9297047a-a768-429d-9537-9438d887ff36" providerId="ADAL" clId="{38502637-B85C-433E-AC13-4DE4613C0B9D}" dt="2026-03-02T15:57:46.671" v="55" actId="700"/>
      <pc:docMkLst>
        <pc:docMk/>
      </pc:docMkLst>
      <pc:sldChg chg="addSp modSp">
        <pc:chgData name="Nathan Tingen" userId="9297047a-a768-429d-9537-9438d887ff36" providerId="ADAL" clId="{38502637-B85C-433E-AC13-4DE4613C0B9D}" dt="2026-03-02T15:57:40.750" v="53"/>
        <pc:sldMkLst>
          <pc:docMk/>
          <pc:sldMk cId="3591620788" sldId="257"/>
        </pc:sldMkLst>
        <pc:picChg chg="add mod">
          <ac:chgData name="Nathan Tingen" userId="9297047a-a768-429d-9537-9438d887ff36" providerId="ADAL" clId="{38502637-B85C-433E-AC13-4DE4613C0B9D}" dt="2026-03-02T15:57:40.750" v="53"/>
          <ac:picMkLst>
            <pc:docMk/>
            <pc:sldMk cId="3591620788" sldId="257"/>
            <ac:picMk id="4" creationId="{70BE8DF8-777D-40C7-BBB5-E920D32920BD}"/>
          </ac:picMkLst>
        </pc:picChg>
      </pc:sldChg>
      <pc:sldChg chg="new del">
        <pc:chgData name="Nathan Tingen" userId="9297047a-a768-429d-9537-9438d887ff36" providerId="ADAL" clId="{38502637-B85C-433E-AC13-4DE4613C0B9D}" dt="2026-03-02T15:54:33.486" v="44" actId="47"/>
        <pc:sldMkLst>
          <pc:docMk/>
          <pc:sldMk cId="1602032029" sldId="262"/>
        </pc:sldMkLst>
      </pc:sldChg>
      <pc:sldChg chg="addSp delSp modSp new mod modClrScheme chgLayout">
        <pc:chgData name="Nathan Tingen" userId="9297047a-a768-429d-9537-9438d887ff36" providerId="ADAL" clId="{38502637-B85C-433E-AC13-4DE4613C0B9D}" dt="2026-03-02T15:57:46.671" v="55" actId="700"/>
        <pc:sldMkLst>
          <pc:docMk/>
          <pc:sldMk cId="3418542081" sldId="262"/>
        </pc:sldMkLst>
        <pc:spChg chg="del mod ord">
          <ac:chgData name="Nathan Tingen" userId="9297047a-a768-429d-9537-9438d887ff36" providerId="ADAL" clId="{38502637-B85C-433E-AC13-4DE4613C0B9D}" dt="2026-03-02T15:57:46.671" v="55" actId="700"/>
          <ac:spMkLst>
            <pc:docMk/>
            <pc:sldMk cId="3418542081" sldId="262"/>
            <ac:spMk id="2" creationId="{13565578-E6C8-235F-6E49-5F031601456D}"/>
          </ac:spMkLst>
        </pc:spChg>
        <pc:spChg chg="del mod ord">
          <ac:chgData name="Nathan Tingen" userId="9297047a-a768-429d-9537-9438d887ff36" providerId="ADAL" clId="{38502637-B85C-433E-AC13-4DE4613C0B9D}" dt="2026-03-02T15:57:46.671" v="55" actId="700"/>
          <ac:spMkLst>
            <pc:docMk/>
            <pc:sldMk cId="3418542081" sldId="262"/>
            <ac:spMk id="3" creationId="{EDF08717-8CA7-1766-FFC2-B323FF4F051D}"/>
          </ac:spMkLst>
        </pc:spChg>
        <pc:spChg chg="add mod ord">
          <ac:chgData name="Nathan Tingen" userId="9297047a-a768-429d-9537-9438d887ff36" providerId="ADAL" clId="{38502637-B85C-433E-AC13-4DE4613C0B9D}" dt="2026-03-02T15:57:46.671" v="55" actId="700"/>
          <ac:spMkLst>
            <pc:docMk/>
            <pc:sldMk cId="3418542081" sldId="262"/>
            <ac:spMk id="4" creationId="{E0D9A029-35FA-A9F1-BD14-DC89448868AD}"/>
          </ac:spMkLst>
        </pc:spChg>
        <pc:spChg chg="add mod ord">
          <ac:chgData name="Nathan Tingen" userId="9297047a-a768-429d-9537-9438d887ff36" providerId="ADAL" clId="{38502637-B85C-433E-AC13-4DE4613C0B9D}" dt="2026-03-02T15:57:46.671" v="55" actId="700"/>
          <ac:spMkLst>
            <pc:docMk/>
            <pc:sldMk cId="3418542081" sldId="262"/>
            <ac:spMk id="5" creationId="{ECF213C5-D8E7-792E-47BA-E614783B97E2}"/>
          </ac:spMkLst>
        </pc:spChg>
      </pc:sldChg>
      <pc:sldMasterChg chg="addSldLayout modSldLayout">
        <pc:chgData name="Nathan Tingen" userId="9297047a-a768-429d-9537-9438d887ff36" providerId="ADAL" clId="{38502637-B85C-433E-AC13-4DE4613C0B9D}" dt="2026-03-02T15:57:33.054" v="51" actId="1076"/>
        <pc:sldMasterMkLst>
          <pc:docMk/>
          <pc:sldMasterMk cId="2807522964" sldId="2147483648"/>
        </pc:sldMasterMkLst>
        <pc:sldLayoutChg chg="modSp mod setBg">
          <pc:chgData name="Nathan Tingen" userId="9297047a-a768-429d-9537-9438d887ff36" providerId="ADAL" clId="{38502637-B85C-433E-AC13-4DE4613C0B9D}" dt="2026-03-02T15:54:46.366" v="46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3-02T15:54:43.954" v="45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3-02T15:54:46.366" v="46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</pc:sldLayoutChg>
        <pc:sldLayoutChg chg="setBg">
          <pc:chgData name="Nathan Tingen" userId="9297047a-a768-429d-9537-9438d887ff36" providerId="ADAL" clId="{38502637-B85C-433E-AC13-4DE4613C0B9D}" dt="2026-02-18T17:20:08.989" v="9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18T17:22:20.478" v="38" actId="167"/>
          <pc:sldLayoutMkLst>
            <pc:docMk/>
            <pc:sldMasterMk cId="2807522964" sldId="2147483648"/>
            <pc:sldLayoutMk cId="1462810785" sldId="2147483653"/>
          </pc:sldLayoutMkLst>
          <pc:spChg chg="mod">
            <ac:chgData name="Nathan Tingen" userId="9297047a-a768-429d-9537-9438d887ff36" providerId="ADAL" clId="{38502637-B85C-433E-AC13-4DE4613C0B9D}" dt="2026-02-18T17:22:16.750" v="37" actId="555"/>
            <ac:spMkLst>
              <pc:docMk/>
              <pc:sldMasterMk cId="2807522964" sldId="2147483648"/>
              <pc:sldLayoutMk cId="1462810785" sldId="2147483653"/>
              <ac:spMk id="5" creationId="{8F295279-74CF-8B01-071C-966E6D095B7A}"/>
            </ac:spMkLst>
          </pc:spChg>
          <pc:picChg chg="add mod ord">
            <ac:chgData name="Nathan Tingen" userId="9297047a-a768-429d-9537-9438d887ff36" providerId="ADAL" clId="{38502637-B85C-433E-AC13-4DE4613C0B9D}" dt="2026-02-18T17:22:20.478" v="38" actId="167"/>
            <ac:picMkLst>
              <pc:docMk/>
              <pc:sldMasterMk cId="2807522964" sldId="2147483648"/>
              <pc:sldLayoutMk cId="1462810785" sldId="2147483653"/>
              <ac:picMk id="23" creationId="{EB500DBD-C0D1-17A0-E2C5-8868C67567BD}"/>
            </ac:picMkLst>
          </pc:picChg>
          <pc:picChg chg="add mod ord">
            <ac:chgData name="Nathan Tingen" userId="9297047a-a768-429d-9537-9438d887ff36" providerId="ADAL" clId="{38502637-B85C-433E-AC13-4DE4613C0B9D}" dt="2026-02-18T17:22:20.478" v="38" actId="167"/>
            <ac:picMkLst>
              <pc:docMk/>
              <pc:sldMasterMk cId="2807522964" sldId="2147483648"/>
              <pc:sldLayoutMk cId="1462810785" sldId="2147483653"/>
              <ac:picMk id="24" creationId="{9BADC7CB-2708-4555-A81A-9C5255423B76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18T17:19:44.778" v="1"/>
          <pc:sldLayoutMkLst>
            <pc:docMk/>
            <pc:sldMasterMk cId="2807522964" sldId="2147483648"/>
            <pc:sldLayoutMk cId="792522179" sldId="2147483660"/>
          </pc:sldLayoutMkLst>
        </pc:sldLayoutChg>
        <pc:sldLayoutChg chg="setBg">
          <pc:chgData name="Nathan Tingen" userId="9297047a-a768-429d-9537-9438d887ff36" providerId="ADAL" clId="{38502637-B85C-433E-AC13-4DE4613C0B9D}" dt="2026-02-18T17:19:55.253" v="5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18T17:20:15.507" v="11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22:00.603" v="34" actId="478"/>
          <pc:sldLayoutMkLst>
            <pc:docMk/>
            <pc:sldMasterMk cId="2807522964" sldId="2147483648"/>
            <pc:sldLayoutMk cId="2885107997" sldId="2147483663"/>
          </pc:sldLayoutMkLst>
          <pc:picChg chg="add mod ord modCrop">
            <ac:chgData name="Nathan Tingen" userId="9297047a-a768-429d-9537-9438d887ff36" providerId="ADAL" clId="{38502637-B85C-433E-AC13-4DE4613C0B9D}" dt="2026-02-18T17:21:54.400" v="33" actId="167"/>
            <ac:picMkLst>
              <pc:docMk/>
              <pc:sldMasterMk cId="2807522964" sldId="2147483648"/>
              <pc:sldLayoutMk cId="2885107997" sldId="2147483663"/>
              <ac:picMk id="31" creationId="{1E8E3347-D3C1-5C22-14F2-0D664CF94A3A}"/>
            </ac:picMkLst>
          </pc:picChg>
          <pc:picChg chg="add mod ord modCrop">
            <ac:chgData name="Nathan Tingen" userId="9297047a-a768-429d-9537-9438d887ff36" providerId="ADAL" clId="{38502637-B85C-433E-AC13-4DE4613C0B9D}" dt="2026-02-18T17:21:54.400" v="33" actId="167"/>
            <ac:picMkLst>
              <pc:docMk/>
              <pc:sldMasterMk cId="2807522964" sldId="2147483648"/>
              <pc:sldLayoutMk cId="2885107997" sldId="2147483663"/>
              <ac:picMk id="33" creationId="{56CBC4F2-EC78-3A67-D280-47EAB9C24923}"/>
            </ac:picMkLst>
          </pc:picChg>
          <pc:picChg chg="add mod ord modCrop">
            <ac:chgData name="Nathan Tingen" userId="9297047a-a768-429d-9537-9438d887ff36" providerId="ADAL" clId="{38502637-B85C-433E-AC13-4DE4613C0B9D}" dt="2026-02-18T17:21:54.400" v="33" actId="167"/>
            <ac:picMkLst>
              <pc:docMk/>
              <pc:sldMasterMk cId="2807522964" sldId="2147483648"/>
              <pc:sldLayoutMk cId="2885107997" sldId="2147483663"/>
              <ac:picMk id="35" creationId="{1FDA28D9-59D5-5DFD-9DE7-02B2777EB2A0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3-02T15:44:50.741" v="42"/>
          <pc:sldLayoutMkLst>
            <pc:docMk/>
            <pc:sldMasterMk cId="2807522964" sldId="2147483648"/>
            <pc:sldLayoutMk cId="4152368516" sldId="2147483664"/>
          </pc:sldLayoutMkLst>
        </pc:sldLayoutChg>
        <pc:sldLayoutChg chg="modSp add mod modTransition">
          <pc:chgData name="Nathan Tingen" userId="9297047a-a768-429d-9537-9438d887ff36" providerId="ADAL" clId="{38502637-B85C-433E-AC13-4DE4613C0B9D}" dt="2026-03-02T15:57:33.054" v="51" actId="1076"/>
          <pc:sldLayoutMkLst>
            <pc:docMk/>
            <pc:sldMasterMk cId="2807522964" sldId="2147483648"/>
            <pc:sldLayoutMk cId="4273670233" sldId="2147483665"/>
          </pc:sldLayoutMkLst>
          <pc:spChg chg="mod">
            <ac:chgData name="Nathan Tingen" userId="9297047a-a768-429d-9537-9438d887ff36" providerId="ADAL" clId="{38502637-B85C-433E-AC13-4DE4613C0B9D}" dt="2026-03-02T15:57:33.054" v="51" actId="1076"/>
            <ac:spMkLst>
              <pc:docMk/>
              <pc:sldMasterMk cId="2807522964" sldId="2147483648"/>
              <pc:sldLayoutMk cId="4273670233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3-02T15:57:29.382" v="50" actId="1076"/>
            <ac:spMkLst>
              <pc:docMk/>
              <pc:sldMasterMk cId="2807522964" sldId="2147483648"/>
              <pc:sldLayoutMk cId="4273670233" sldId="2147483665"/>
              <ac:spMk id="3" creationId="{CAFB5CE2-362E-1F24-0EBA-B353A4225C3E}"/>
            </ac:spMkLst>
          </pc:spChg>
          <pc:picChg chg="mod">
            <ac:chgData name="Nathan Tingen" userId="9297047a-a768-429d-9537-9438d887ff36" providerId="ADAL" clId="{38502637-B85C-433E-AC13-4DE4613C0B9D}" dt="2026-03-02T15:57:23.542" v="49" actId="1076"/>
            <ac:picMkLst>
              <pc:docMk/>
              <pc:sldMasterMk cId="2807522964" sldId="2147483648"/>
              <pc:sldLayoutMk cId="4273670233" sldId="2147483665"/>
              <ac:picMk id="10" creationId="{285259D2-1ECB-7413-E3B2-9E2BAC3122EB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816D872-84BA-3D00-1B6C-E005B0870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4662" y="2577216"/>
            <a:ext cx="5180255" cy="148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950" y="5401221"/>
            <a:ext cx="2823277" cy="8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0521" y="640080"/>
            <a:ext cx="2823277" cy="80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7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AI-generated content may be incorrect.">
            <a:extLst>
              <a:ext uri="{FF2B5EF4-FFF2-40B4-BE49-F238E27FC236}">
                <a16:creationId xmlns:a16="http://schemas.microsoft.com/office/drawing/2014/main" id="{EB500DBD-C0D1-17A0-E2C5-8868C67567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74520"/>
            <a:ext cx="5413248" cy="457200"/>
          </a:xfrm>
          <a:prstGeom prst="rect">
            <a:avLst/>
          </a:prstGeom>
        </p:spPr>
      </p:pic>
      <p:pic>
        <p:nvPicPr>
          <p:cNvPr id="24" name="Picture 23" descr="A close up of a flower&#10;&#10;AI-generated content may be incorrect.">
            <a:extLst>
              <a:ext uri="{FF2B5EF4-FFF2-40B4-BE49-F238E27FC236}">
                <a16:creationId xmlns:a16="http://schemas.microsoft.com/office/drawing/2014/main" id="{9BADC7CB-2708-4555-A81A-9C5255423B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87452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flower&#10;&#10;AI-generated content may be incorrect.">
            <a:extLst>
              <a:ext uri="{FF2B5EF4-FFF2-40B4-BE49-F238E27FC236}">
                <a16:creationId xmlns:a16="http://schemas.microsoft.com/office/drawing/2014/main" id="{1E8E3347-D3C1-5C22-14F2-0D664CF9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33" name="Picture 32" descr="A close up of a flower&#10;&#10;AI-generated content may be incorrect.">
            <a:extLst>
              <a:ext uri="{FF2B5EF4-FFF2-40B4-BE49-F238E27FC236}">
                <a16:creationId xmlns:a16="http://schemas.microsoft.com/office/drawing/2014/main" id="{56CBC4F2-EC78-3A67-D280-47EAB9C24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25880"/>
            <a:ext cx="5413248" cy="457200"/>
          </a:xfrm>
          <a:prstGeom prst="rect">
            <a:avLst/>
          </a:prstGeom>
        </p:spPr>
      </p:pic>
      <p:pic>
        <p:nvPicPr>
          <p:cNvPr id="35" name="Picture 34" descr="A close up of a flower&#10;&#10;AI-generated content may be incorrect.">
            <a:extLst>
              <a:ext uri="{FF2B5EF4-FFF2-40B4-BE49-F238E27FC236}">
                <a16:creationId xmlns:a16="http://schemas.microsoft.com/office/drawing/2014/main" id="{1FDA28D9-59D5-5DFD-9DE7-02B2777EB2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32588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85259D2-1ECB-7413-E3B2-9E2BAC312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0991088" y="3200400"/>
            <a:ext cx="159903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D9A029-35FA-A9F1-BD14-DC8944886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F213C5-D8E7-792E-47BA-E614783B97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4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E5F814-343C-4EB6-953A-887408DCDD36}"/>
</file>

<file path=customXml/itemProps2.xml><?xml version="1.0" encoding="utf-8"?>
<ds:datastoreItem xmlns:ds="http://schemas.openxmlformats.org/officeDocument/2006/customXml" ds:itemID="{4ADFC121-7E84-43DA-9B24-4C153C4FED66}"/>
</file>

<file path=customXml/itemProps3.xml><?xml version="1.0" encoding="utf-8"?>
<ds:datastoreItem xmlns:ds="http://schemas.openxmlformats.org/officeDocument/2006/customXml" ds:itemID="{D5633B95-EDA2-4083-9694-C9F92C6BCF2E}"/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Montserrat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4</cp:revision>
  <dcterms:created xsi:type="dcterms:W3CDTF">2026-02-18T16:12:47Z</dcterms:created>
  <dcterms:modified xsi:type="dcterms:W3CDTF">2026-03-02T15:57:48Z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